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809" r:id="rId1"/>
  </p:sldMasterIdLst>
  <p:notesMasterIdLst>
    <p:notesMasterId r:id="rId12"/>
  </p:notesMasterIdLst>
  <p:sldIdLst>
    <p:sldId id="290" r:id="rId2"/>
    <p:sldId id="316" r:id="rId3"/>
    <p:sldId id="276" r:id="rId4"/>
    <p:sldId id="278" r:id="rId5"/>
    <p:sldId id="280" r:id="rId6"/>
    <p:sldId id="274" r:id="rId7"/>
    <p:sldId id="317" r:id="rId8"/>
    <p:sldId id="318" r:id="rId9"/>
    <p:sldId id="269" r:id="rId10"/>
    <p:sldId id="306" r:id="rId11"/>
  </p:sldIdLst>
  <p:sldSz cx="10515600" cy="8229600"/>
  <p:notesSz cx="10515600" cy="82296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10E2225-4926-FD4F-A57A-CCFEC9BE250A}" v="24" dt="2020-01-30T07:29:00.269"/>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93"/>
    <p:restoredTop sz="94745"/>
  </p:normalViewPr>
  <p:slideViewPr>
    <p:cSldViewPr>
      <p:cViewPr varScale="1">
        <p:scale>
          <a:sx n="88" d="100"/>
          <a:sy n="88" d="100"/>
        </p:scale>
        <p:origin x="1792" y="184"/>
      </p:cViewPr>
      <p:guideLst>
        <p:guide orient="horz" pos="2880"/>
        <p:guide pos="2160"/>
      </p:guideLst>
    </p:cSldViewPr>
  </p:slideViewPr>
  <p:outlineViewPr>
    <p:cViewPr>
      <p:scale>
        <a:sx n="33" d="100"/>
        <a:sy n="33" d="100"/>
      </p:scale>
      <p:origin x="0" y="-188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briel chavez" userId="71d80cb7cbb87c64" providerId="LiveId" clId="{C706C92E-6112-1647-8E32-7B69BA5924D4}"/>
    <pc:docChg chg="undo custSel mod addSld delSld modSld sldOrd">
      <pc:chgData name="gabriel chavez" userId="71d80cb7cbb87c64" providerId="LiveId" clId="{C706C92E-6112-1647-8E32-7B69BA5924D4}" dt="2020-01-28T06:01:47.170" v="3869" actId="1035"/>
      <pc:docMkLst>
        <pc:docMk/>
      </pc:docMkLst>
      <pc:sldChg chg="modSp setBg">
        <pc:chgData name="gabriel chavez" userId="71d80cb7cbb87c64" providerId="LiveId" clId="{C706C92E-6112-1647-8E32-7B69BA5924D4}" dt="2020-01-28T03:01:14.310" v="525" actId="207"/>
        <pc:sldMkLst>
          <pc:docMk/>
          <pc:sldMk cId="2926205688" sldId="256"/>
        </pc:sldMkLst>
        <pc:spChg chg="mod">
          <ac:chgData name="gabriel chavez" userId="71d80cb7cbb87c64" providerId="LiveId" clId="{C706C92E-6112-1647-8E32-7B69BA5924D4}" dt="2020-01-28T02:57:43.936" v="345" actId="20577"/>
          <ac:spMkLst>
            <pc:docMk/>
            <pc:sldMk cId="2926205688" sldId="256"/>
            <ac:spMk id="2" creationId="{00000000-0000-0000-0000-000000000000}"/>
          </ac:spMkLst>
        </pc:spChg>
        <pc:spChg chg="mod">
          <ac:chgData name="gabriel chavez" userId="71d80cb7cbb87c64" providerId="LiveId" clId="{C706C92E-6112-1647-8E32-7B69BA5924D4}" dt="2020-01-28T03:01:14.310" v="525" actId="207"/>
          <ac:spMkLst>
            <pc:docMk/>
            <pc:sldMk cId="2926205688" sldId="256"/>
            <ac:spMk id="46" creationId="{1DD70320-AE90-2145-91DB-FBD5B4C8B4D0}"/>
          </ac:spMkLst>
        </pc:spChg>
      </pc:sldChg>
      <pc:sldChg chg="addSp delSp modSp mod setBg setClrOvrMap">
        <pc:chgData name="gabriel chavez" userId="71d80cb7cbb87c64" providerId="LiveId" clId="{C706C92E-6112-1647-8E32-7B69BA5924D4}" dt="2020-01-28T02:34:38.626" v="15" actId="26606"/>
        <pc:sldMkLst>
          <pc:docMk/>
          <pc:sldMk cId="4063445912" sldId="257"/>
        </pc:sldMkLst>
        <pc:spChg chg="mod ord">
          <ac:chgData name="gabriel chavez" userId="71d80cb7cbb87c64" providerId="LiveId" clId="{C706C92E-6112-1647-8E32-7B69BA5924D4}" dt="2020-01-28T02:34:38.626" v="15" actId="26606"/>
          <ac:spMkLst>
            <pc:docMk/>
            <pc:sldMk cId="4063445912" sldId="257"/>
            <ac:spMk id="5" creationId="{575AED3C-22D1-0B47-A66D-6D310E051FA0}"/>
          </ac:spMkLst>
        </pc:spChg>
        <pc:spChg chg="add del">
          <ac:chgData name="gabriel chavez" userId="71d80cb7cbb87c64" providerId="LiveId" clId="{C706C92E-6112-1647-8E32-7B69BA5924D4}" dt="2020-01-28T02:34:05.216" v="14" actId="26606"/>
          <ac:spMkLst>
            <pc:docMk/>
            <pc:sldMk cId="4063445912" sldId="257"/>
            <ac:spMk id="11" creationId="{1DB7C82F-AB7E-4F0C-B829-FA1B9C415180}"/>
          </ac:spMkLst>
        </pc:spChg>
        <pc:spChg chg="add del">
          <ac:chgData name="gabriel chavez" userId="71d80cb7cbb87c64" providerId="LiveId" clId="{C706C92E-6112-1647-8E32-7B69BA5924D4}" dt="2020-01-28T02:34:38.626" v="15" actId="26606"/>
          <ac:spMkLst>
            <pc:docMk/>
            <pc:sldMk cId="4063445912" sldId="257"/>
            <ac:spMk id="16" creationId="{87CC2527-562A-4F69-B487-4371E5B243E7}"/>
          </ac:spMkLst>
        </pc:spChg>
        <pc:spChg chg="add">
          <ac:chgData name="gabriel chavez" userId="71d80cb7cbb87c64" providerId="LiveId" clId="{C706C92E-6112-1647-8E32-7B69BA5924D4}" dt="2020-01-28T02:34:38.626" v="15" actId="26606"/>
          <ac:spMkLst>
            <pc:docMk/>
            <pc:sldMk cId="4063445912" sldId="257"/>
            <ac:spMk id="23" creationId="{1DB7C82F-AB7E-4F0C-B829-FA1B9C415180}"/>
          </ac:spMkLst>
        </pc:spChg>
        <pc:picChg chg="mod ord">
          <ac:chgData name="gabriel chavez" userId="71d80cb7cbb87c64" providerId="LiveId" clId="{C706C92E-6112-1647-8E32-7B69BA5924D4}" dt="2020-01-28T02:34:38.626" v="15" actId="26606"/>
          <ac:picMkLst>
            <pc:docMk/>
            <pc:sldMk cId="4063445912" sldId="257"/>
            <ac:picMk id="6" creationId="{349EF1A3-C4FD-C344-B3CD-F6CB2A0FAD3F}"/>
          </ac:picMkLst>
        </pc:picChg>
        <pc:cxnChg chg="add del">
          <ac:chgData name="gabriel chavez" userId="71d80cb7cbb87c64" providerId="LiveId" clId="{C706C92E-6112-1647-8E32-7B69BA5924D4}" dt="2020-01-28T02:34:38.626" v="15" actId="26606"/>
          <ac:cxnSpMkLst>
            <pc:docMk/>
            <pc:sldMk cId="4063445912" sldId="257"/>
            <ac:cxnSpMk id="18" creationId="{BCDAEC91-5BCE-4B55-9CC0-43EF94CB734B}"/>
          </ac:cxnSpMkLst>
        </pc:cxnChg>
      </pc:sldChg>
      <pc:sldChg chg="addSp modSp">
        <pc:chgData name="gabriel chavez" userId="71d80cb7cbb87c64" providerId="LiveId" clId="{C706C92E-6112-1647-8E32-7B69BA5924D4}" dt="2020-01-28T04:18:51.147" v="2389" actId="1036"/>
        <pc:sldMkLst>
          <pc:docMk/>
          <pc:sldMk cId="0" sldId="258"/>
        </pc:sldMkLst>
        <pc:spChg chg="mod">
          <ac:chgData name="gabriel chavez" userId="71d80cb7cbb87c64" providerId="LiveId" clId="{C706C92E-6112-1647-8E32-7B69BA5924D4}" dt="2020-01-28T03:01:44.564" v="533" actId="207"/>
          <ac:spMkLst>
            <pc:docMk/>
            <pc:sldMk cId="0" sldId="258"/>
            <ac:spMk id="2" creationId="{00000000-0000-0000-0000-000000000000}"/>
          </ac:spMkLst>
        </pc:spChg>
        <pc:spChg chg="mod">
          <ac:chgData name="gabriel chavez" userId="71d80cb7cbb87c64" providerId="LiveId" clId="{C706C92E-6112-1647-8E32-7B69BA5924D4}" dt="2020-01-28T04:18:51.147" v="2389" actId="1036"/>
          <ac:spMkLst>
            <pc:docMk/>
            <pc:sldMk cId="0" sldId="258"/>
            <ac:spMk id="11" creationId="{00000000-0000-0000-0000-000000000000}"/>
          </ac:spMkLst>
        </pc:spChg>
        <pc:picChg chg="add mod">
          <ac:chgData name="gabriel chavez" userId="71d80cb7cbb87c64" providerId="LiveId" clId="{C706C92E-6112-1647-8E32-7B69BA5924D4}" dt="2020-01-28T04:18:32.768" v="2386" actId="1036"/>
          <ac:picMkLst>
            <pc:docMk/>
            <pc:sldMk cId="0" sldId="258"/>
            <ac:picMk id="3" creationId="{2AFB2F47-441D-3C43-B17E-9B0727139D58}"/>
          </ac:picMkLst>
        </pc:picChg>
        <pc:picChg chg="mod">
          <ac:chgData name="gabriel chavez" userId="71d80cb7cbb87c64" providerId="LiveId" clId="{C706C92E-6112-1647-8E32-7B69BA5924D4}" dt="2020-01-28T04:18:16.999" v="2374" actId="14100"/>
          <ac:picMkLst>
            <pc:docMk/>
            <pc:sldMk cId="0" sldId="258"/>
            <ac:picMk id="15" creationId="{D07E4440-BF48-D24E-9AB0-210F9CDB2240}"/>
          </ac:picMkLst>
        </pc:picChg>
      </pc:sldChg>
      <pc:sldChg chg="modSp">
        <pc:chgData name="gabriel chavez" userId="71d80cb7cbb87c64" providerId="LiveId" clId="{C706C92E-6112-1647-8E32-7B69BA5924D4}" dt="2020-01-28T03:01:39.190" v="532" actId="207"/>
        <pc:sldMkLst>
          <pc:docMk/>
          <pc:sldMk cId="0" sldId="259"/>
        </pc:sldMkLst>
        <pc:spChg chg="mod">
          <ac:chgData name="gabriel chavez" userId="71d80cb7cbb87c64" providerId="LiveId" clId="{C706C92E-6112-1647-8E32-7B69BA5924D4}" dt="2020-01-28T03:01:39.190" v="532" actId="207"/>
          <ac:spMkLst>
            <pc:docMk/>
            <pc:sldMk cId="0" sldId="259"/>
            <ac:spMk id="3" creationId="{00000000-0000-0000-0000-000000000000}"/>
          </ac:spMkLst>
        </pc:spChg>
      </pc:sldChg>
      <pc:sldChg chg="modSp">
        <pc:chgData name="gabriel chavez" userId="71d80cb7cbb87c64" providerId="LiveId" clId="{C706C92E-6112-1647-8E32-7B69BA5924D4}" dt="2020-01-28T03:01:34.253" v="531" actId="207"/>
        <pc:sldMkLst>
          <pc:docMk/>
          <pc:sldMk cId="0" sldId="260"/>
        </pc:sldMkLst>
        <pc:spChg chg="mod">
          <ac:chgData name="gabriel chavez" userId="71d80cb7cbb87c64" providerId="LiveId" clId="{C706C92E-6112-1647-8E32-7B69BA5924D4}" dt="2020-01-28T02:56:11.747" v="323" actId="207"/>
          <ac:spMkLst>
            <pc:docMk/>
            <pc:sldMk cId="0" sldId="260"/>
            <ac:spMk id="9" creationId="{00000000-0000-0000-0000-000000000000}"/>
          </ac:spMkLst>
        </pc:spChg>
        <pc:spChg chg="mod">
          <ac:chgData name="gabriel chavez" userId="71d80cb7cbb87c64" providerId="LiveId" clId="{C706C92E-6112-1647-8E32-7B69BA5924D4}" dt="2020-01-28T02:56:18.298" v="324" actId="207"/>
          <ac:spMkLst>
            <pc:docMk/>
            <pc:sldMk cId="0" sldId="260"/>
            <ac:spMk id="11" creationId="{00000000-0000-0000-0000-000000000000}"/>
          </ac:spMkLst>
        </pc:spChg>
        <pc:spChg chg="mod">
          <ac:chgData name="gabriel chavez" userId="71d80cb7cbb87c64" providerId="LiveId" clId="{C706C92E-6112-1647-8E32-7B69BA5924D4}" dt="2020-01-28T02:56:22.193" v="325" actId="207"/>
          <ac:spMkLst>
            <pc:docMk/>
            <pc:sldMk cId="0" sldId="260"/>
            <ac:spMk id="13" creationId="{00000000-0000-0000-0000-000000000000}"/>
          </ac:spMkLst>
        </pc:spChg>
        <pc:spChg chg="mod">
          <ac:chgData name="gabriel chavez" userId="71d80cb7cbb87c64" providerId="LiveId" clId="{C706C92E-6112-1647-8E32-7B69BA5924D4}" dt="2020-01-28T02:56:26.201" v="326" actId="207"/>
          <ac:spMkLst>
            <pc:docMk/>
            <pc:sldMk cId="0" sldId="260"/>
            <ac:spMk id="15" creationId="{00000000-0000-0000-0000-000000000000}"/>
          </ac:spMkLst>
        </pc:spChg>
        <pc:spChg chg="mod">
          <ac:chgData name="gabriel chavez" userId="71d80cb7cbb87c64" providerId="LiveId" clId="{C706C92E-6112-1647-8E32-7B69BA5924D4}" dt="2020-01-28T03:01:34.253" v="531" actId="207"/>
          <ac:spMkLst>
            <pc:docMk/>
            <pc:sldMk cId="0" sldId="260"/>
            <ac:spMk id="20" creationId="{6AAA2A34-4F08-7343-8C29-00B2463C34F4}"/>
          </ac:spMkLst>
        </pc:spChg>
      </pc:sldChg>
      <pc:sldChg chg="addSp delSp modSp">
        <pc:chgData name="gabriel chavez" userId="71d80cb7cbb87c64" providerId="LiveId" clId="{C706C92E-6112-1647-8E32-7B69BA5924D4}" dt="2020-01-28T03:01:30.179" v="530"/>
        <pc:sldMkLst>
          <pc:docMk/>
          <pc:sldMk cId="0" sldId="262"/>
        </pc:sldMkLst>
        <pc:spChg chg="add del mod">
          <ac:chgData name="gabriel chavez" userId="71d80cb7cbb87c64" providerId="LiveId" clId="{C706C92E-6112-1647-8E32-7B69BA5924D4}" dt="2020-01-28T03:01:30.179" v="530"/>
          <ac:spMkLst>
            <pc:docMk/>
            <pc:sldMk cId="0" sldId="262"/>
            <ac:spMk id="3" creationId="{389940B0-6D1F-9A49-844C-FF1213237BD0}"/>
          </ac:spMkLst>
        </pc:spChg>
        <pc:spChg chg="mod">
          <ac:chgData name="gabriel chavez" userId="71d80cb7cbb87c64" providerId="LiveId" clId="{C706C92E-6112-1647-8E32-7B69BA5924D4}" dt="2020-01-28T02:56:53.799" v="329" actId="207"/>
          <ac:spMkLst>
            <pc:docMk/>
            <pc:sldMk cId="0" sldId="262"/>
            <ac:spMk id="18" creationId="{C63CD41B-C1AD-6B45-B139-E01851BA48B3}"/>
          </ac:spMkLst>
        </pc:spChg>
        <pc:spChg chg="mod">
          <ac:chgData name="gabriel chavez" userId="71d80cb7cbb87c64" providerId="LiveId" clId="{C706C92E-6112-1647-8E32-7B69BA5924D4}" dt="2020-01-28T03:01:23.764" v="527" actId="207"/>
          <ac:spMkLst>
            <pc:docMk/>
            <pc:sldMk cId="0" sldId="262"/>
            <ac:spMk id="19" creationId="{CF903B77-4387-6541-BA1B-24F0871D3403}"/>
          </ac:spMkLst>
        </pc:spChg>
        <pc:spChg chg="mod">
          <ac:chgData name="gabriel chavez" userId="71d80cb7cbb87c64" providerId="LiveId" clId="{C706C92E-6112-1647-8E32-7B69BA5924D4}" dt="2020-01-28T02:56:57.743" v="330" actId="207"/>
          <ac:spMkLst>
            <pc:docMk/>
            <pc:sldMk cId="0" sldId="262"/>
            <ac:spMk id="22" creationId="{63A8E78F-92E5-664A-B8C9-680C23427706}"/>
          </ac:spMkLst>
        </pc:spChg>
        <pc:spChg chg="mod">
          <ac:chgData name="gabriel chavez" userId="71d80cb7cbb87c64" providerId="LiveId" clId="{C706C92E-6112-1647-8E32-7B69BA5924D4}" dt="2020-01-28T02:57:01.489" v="331" actId="207"/>
          <ac:spMkLst>
            <pc:docMk/>
            <pc:sldMk cId="0" sldId="262"/>
            <ac:spMk id="25" creationId="{C3A7365D-A3B9-0646-A226-5F9451FDEA03}"/>
          </ac:spMkLst>
        </pc:spChg>
        <pc:spChg chg="mod">
          <ac:chgData name="gabriel chavez" userId="71d80cb7cbb87c64" providerId="LiveId" clId="{C706C92E-6112-1647-8E32-7B69BA5924D4}" dt="2020-01-28T02:57:05.210" v="332" actId="207"/>
          <ac:spMkLst>
            <pc:docMk/>
            <pc:sldMk cId="0" sldId="262"/>
            <ac:spMk id="28" creationId="{24325A3A-F46A-4A48-83FD-42807553DA94}"/>
          </ac:spMkLst>
        </pc:spChg>
      </pc:sldChg>
      <pc:sldChg chg="modSp">
        <pc:chgData name="gabriel chavez" userId="71d80cb7cbb87c64" providerId="LiveId" clId="{C706C92E-6112-1647-8E32-7B69BA5924D4}" dt="2020-01-28T03:16:29.046" v="1041" actId="20577"/>
        <pc:sldMkLst>
          <pc:docMk/>
          <pc:sldMk cId="0" sldId="265"/>
        </pc:sldMkLst>
        <pc:spChg chg="mod">
          <ac:chgData name="gabriel chavez" userId="71d80cb7cbb87c64" providerId="LiveId" clId="{C706C92E-6112-1647-8E32-7B69BA5924D4}" dt="2020-01-28T03:01:04.208" v="523" actId="207"/>
          <ac:spMkLst>
            <pc:docMk/>
            <pc:sldMk cId="0" sldId="265"/>
            <ac:spMk id="3" creationId="{00000000-0000-0000-0000-000000000000}"/>
          </ac:spMkLst>
        </pc:spChg>
        <pc:spChg chg="mod">
          <ac:chgData name="gabriel chavez" userId="71d80cb7cbb87c64" providerId="LiveId" clId="{C706C92E-6112-1647-8E32-7B69BA5924D4}" dt="2020-01-28T03:15:32.701" v="1015" actId="20577"/>
          <ac:spMkLst>
            <pc:docMk/>
            <pc:sldMk cId="0" sldId="265"/>
            <ac:spMk id="4" creationId="{00000000-0000-0000-0000-000000000000}"/>
          </ac:spMkLst>
        </pc:spChg>
        <pc:spChg chg="mod">
          <ac:chgData name="gabriel chavez" userId="71d80cb7cbb87c64" providerId="LiveId" clId="{C706C92E-6112-1647-8E32-7B69BA5924D4}" dt="2020-01-28T03:08:51.903" v="601" actId="1036"/>
          <ac:spMkLst>
            <pc:docMk/>
            <pc:sldMk cId="0" sldId="265"/>
            <ac:spMk id="5" creationId="{00000000-0000-0000-0000-000000000000}"/>
          </ac:spMkLst>
        </pc:spChg>
        <pc:spChg chg="mod">
          <ac:chgData name="gabriel chavez" userId="71d80cb7cbb87c64" providerId="LiveId" clId="{C706C92E-6112-1647-8E32-7B69BA5924D4}" dt="2020-01-28T03:08:51.903" v="601" actId="1036"/>
          <ac:spMkLst>
            <pc:docMk/>
            <pc:sldMk cId="0" sldId="265"/>
            <ac:spMk id="6" creationId="{00000000-0000-0000-0000-000000000000}"/>
          </ac:spMkLst>
        </pc:spChg>
        <pc:spChg chg="mod">
          <ac:chgData name="gabriel chavez" userId="71d80cb7cbb87c64" providerId="LiveId" clId="{C706C92E-6112-1647-8E32-7B69BA5924D4}" dt="2020-01-28T03:08:51.903" v="601" actId="1036"/>
          <ac:spMkLst>
            <pc:docMk/>
            <pc:sldMk cId="0" sldId="265"/>
            <ac:spMk id="7" creationId="{00000000-0000-0000-0000-000000000000}"/>
          </ac:spMkLst>
        </pc:spChg>
        <pc:spChg chg="mod">
          <ac:chgData name="gabriel chavez" userId="71d80cb7cbb87c64" providerId="LiveId" clId="{C706C92E-6112-1647-8E32-7B69BA5924D4}" dt="2020-01-28T03:08:51.903" v="601" actId="1036"/>
          <ac:spMkLst>
            <pc:docMk/>
            <pc:sldMk cId="0" sldId="265"/>
            <ac:spMk id="8" creationId="{00000000-0000-0000-0000-000000000000}"/>
          </ac:spMkLst>
        </pc:spChg>
        <pc:spChg chg="mod">
          <ac:chgData name="gabriel chavez" userId="71d80cb7cbb87c64" providerId="LiveId" clId="{C706C92E-6112-1647-8E32-7B69BA5924D4}" dt="2020-01-28T03:08:51.903" v="601" actId="1036"/>
          <ac:spMkLst>
            <pc:docMk/>
            <pc:sldMk cId="0" sldId="265"/>
            <ac:spMk id="9" creationId="{00000000-0000-0000-0000-000000000000}"/>
          </ac:spMkLst>
        </pc:spChg>
        <pc:spChg chg="mod">
          <ac:chgData name="gabriel chavez" userId="71d80cb7cbb87c64" providerId="LiveId" clId="{C706C92E-6112-1647-8E32-7B69BA5924D4}" dt="2020-01-28T03:16:29.046" v="1041" actId="20577"/>
          <ac:spMkLst>
            <pc:docMk/>
            <pc:sldMk cId="0" sldId="265"/>
            <ac:spMk id="10" creationId="{00000000-0000-0000-0000-000000000000}"/>
          </ac:spMkLst>
        </pc:spChg>
        <pc:spChg chg="mod">
          <ac:chgData name="gabriel chavez" userId="71d80cb7cbb87c64" providerId="LiveId" clId="{C706C92E-6112-1647-8E32-7B69BA5924D4}" dt="2020-01-28T03:08:51.903" v="601" actId="1036"/>
          <ac:spMkLst>
            <pc:docMk/>
            <pc:sldMk cId="0" sldId="265"/>
            <ac:spMk id="11" creationId="{00000000-0000-0000-0000-000000000000}"/>
          </ac:spMkLst>
        </pc:spChg>
        <pc:spChg chg="mod">
          <ac:chgData name="gabriel chavez" userId="71d80cb7cbb87c64" providerId="LiveId" clId="{C706C92E-6112-1647-8E32-7B69BA5924D4}" dt="2020-01-28T03:08:51.903" v="601" actId="1036"/>
          <ac:spMkLst>
            <pc:docMk/>
            <pc:sldMk cId="0" sldId="265"/>
            <ac:spMk id="12" creationId="{00000000-0000-0000-0000-000000000000}"/>
          </ac:spMkLst>
        </pc:spChg>
        <pc:spChg chg="mod">
          <ac:chgData name="gabriel chavez" userId="71d80cb7cbb87c64" providerId="LiveId" clId="{C706C92E-6112-1647-8E32-7B69BA5924D4}" dt="2020-01-28T03:04:41.526" v="551" actId="207"/>
          <ac:spMkLst>
            <pc:docMk/>
            <pc:sldMk cId="0" sldId="265"/>
            <ac:spMk id="13" creationId="{00000000-0000-0000-0000-000000000000}"/>
          </ac:spMkLst>
        </pc:spChg>
        <pc:spChg chg="mod">
          <ac:chgData name="gabriel chavez" userId="71d80cb7cbb87c64" providerId="LiveId" clId="{C706C92E-6112-1647-8E32-7B69BA5924D4}" dt="2020-01-28T03:08:51.903" v="601" actId="1036"/>
          <ac:spMkLst>
            <pc:docMk/>
            <pc:sldMk cId="0" sldId="265"/>
            <ac:spMk id="14" creationId="{00000000-0000-0000-0000-000000000000}"/>
          </ac:spMkLst>
        </pc:spChg>
      </pc:sldChg>
      <pc:sldChg chg="addSp delSp modSp">
        <pc:chgData name="gabriel chavez" userId="71d80cb7cbb87c64" providerId="LiveId" clId="{C706C92E-6112-1647-8E32-7B69BA5924D4}" dt="2020-01-28T03:22:09.110" v="1333" actId="1038"/>
        <pc:sldMkLst>
          <pc:docMk/>
          <pc:sldMk cId="0" sldId="266"/>
        </pc:sldMkLst>
        <pc:spChg chg="mod">
          <ac:chgData name="gabriel chavez" userId="71d80cb7cbb87c64" providerId="LiveId" clId="{C706C92E-6112-1647-8E32-7B69BA5924D4}" dt="2020-01-28T03:21:46.207" v="1326" actId="1035"/>
          <ac:spMkLst>
            <pc:docMk/>
            <pc:sldMk cId="0" sldId="266"/>
            <ac:spMk id="9" creationId="{00000000-0000-0000-0000-000000000000}"/>
          </ac:spMkLst>
        </pc:spChg>
        <pc:spChg chg="mod">
          <ac:chgData name="gabriel chavez" userId="71d80cb7cbb87c64" providerId="LiveId" clId="{C706C92E-6112-1647-8E32-7B69BA5924D4}" dt="2020-01-28T03:21:46.207" v="1326" actId="1035"/>
          <ac:spMkLst>
            <pc:docMk/>
            <pc:sldMk cId="0" sldId="266"/>
            <ac:spMk id="10" creationId="{00000000-0000-0000-0000-000000000000}"/>
          </ac:spMkLst>
        </pc:spChg>
        <pc:spChg chg="mod">
          <ac:chgData name="gabriel chavez" userId="71d80cb7cbb87c64" providerId="LiveId" clId="{C706C92E-6112-1647-8E32-7B69BA5924D4}" dt="2020-01-28T03:21:46.207" v="1326" actId="1035"/>
          <ac:spMkLst>
            <pc:docMk/>
            <pc:sldMk cId="0" sldId="266"/>
            <ac:spMk id="11" creationId="{00000000-0000-0000-0000-000000000000}"/>
          </ac:spMkLst>
        </pc:spChg>
        <pc:spChg chg="add del mod">
          <ac:chgData name="gabriel chavez" userId="71d80cb7cbb87c64" providerId="LiveId" clId="{C706C92E-6112-1647-8E32-7B69BA5924D4}" dt="2020-01-28T03:21:46.207" v="1326" actId="1035"/>
          <ac:spMkLst>
            <pc:docMk/>
            <pc:sldMk cId="0" sldId="266"/>
            <ac:spMk id="12" creationId="{00000000-0000-0000-0000-000000000000}"/>
          </ac:spMkLst>
        </pc:spChg>
        <pc:spChg chg="mod">
          <ac:chgData name="gabriel chavez" userId="71d80cb7cbb87c64" providerId="LiveId" clId="{C706C92E-6112-1647-8E32-7B69BA5924D4}" dt="2020-01-28T03:21:46.207" v="1326" actId="1035"/>
          <ac:spMkLst>
            <pc:docMk/>
            <pc:sldMk cId="0" sldId="266"/>
            <ac:spMk id="13" creationId="{00000000-0000-0000-0000-000000000000}"/>
          </ac:spMkLst>
        </pc:spChg>
        <pc:spChg chg="mod">
          <ac:chgData name="gabriel chavez" userId="71d80cb7cbb87c64" providerId="LiveId" clId="{C706C92E-6112-1647-8E32-7B69BA5924D4}" dt="2020-01-28T03:21:46.207" v="1326" actId="1035"/>
          <ac:spMkLst>
            <pc:docMk/>
            <pc:sldMk cId="0" sldId="266"/>
            <ac:spMk id="14" creationId="{00000000-0000-0000-0000-000000000000}"/>
          </ac:spMkLst>
        </pc:spChg>
        <pc:spChg chg="mod">
          <ac:chgData name="gabriel chavez" userId="71d80cb7cbb87c64" providerId="LiveId" clId="{C706C92E-6112-1647-8E32-7B69BA5924D4}" dt="2020-01-28T03:21:46.207" v="1326" actId="1035"/>
          <ac:spMkLst>
            <pc:docMk/>
            <pc:sldMk cId="0" sldId="266"/>
            <ac:spMk id="15" creationId="{00000000-0000-0000-0000-000000000000}"/>
          </ac:spMkLst>
        </pc:spChg>
        <pc:spChg chg="mod">
          <ac:chgData name="gabriel chavez" userId="71d80cb7cbb87c64" providerId="LiveId" clId="{C706C92E-6112-1647-8E32-7B69BA5924D4}" dt="2020-01-28T03:21:46.207" v="1326" actId="1035"/>
          <ac:spMkLst>
            <pc:docMk/>
            <pc:sldMk cId="0" sldId="266"/>
            <ac:spMk id="16" creationId="{00000000-0000-0000-0000-000000000000}"/>
          </ac:spMkLst>
        </pc:spChg>
        <pc:spChg chg="mod">
          <ac:chgData name="gabriel chavez" userId="71d80cb7cbb87c64" providerId="LiveId" clId="{C706C92E-6112-1647-8E32-7B69BA5924D4}" dt="2020-01-28T03:22:09.110" v="1333" actId="1038"/>
          <ac:spMkLst>
            <pc:docMk/>
            <pc:sldMk cId="0" sldId="266"/>
            <ac:spMk id="17" creationId="{00000000-0000-0000-0000-000000000000}"/>
          </ac:spMkLst>
        </pc:spChg>
        <pc:spChg chg="add del mod">
          <ac:chgData name="gabriel chavez" userId="71d80cb7cbb87c64" providerId="LiveId" clId="{C706C92E-6112-1647-8E32-7B69BA5924D4}" dt="2020-01-28T03:21:46.207" v="1326" actId="1035"/>
          <ac:spMkLst>
            <pc:docMk/>
            <pc:sldMk cId="0" sldId="266"/>
            <ac:spMk id="18" creationId="{00000000-0000-0000-0000-000000000000}"/>
          </ac:spMkLst>
        </pc:spChg>
        <pc:spChg chg="mod">
          <ac:chgData name="gabriel chavez" userId="71d80cb7cbb87c64" providerId="LiveId" clId="{C706C92E-6112-1647-8E32-7B69BA5924D4}" dt="2020-01-28T03:21:46.207" v="1326" actId="1035"/>
          <ac:spMkLst>
            <pc:docMk/>
            <pc:sldMk cId="0" sldId="266"/>
            <ac:spMk id="19" creationId="{00000000-0000-0000-0000-000000000000}"/>
          </ac:spMkLst>
        </pc:spChg>
        <pc:spChg chg="mod">
          <ac:chgData name="gabriel chavez" userId="71d80cb7cbb87c64" providerId="LiveId" clId="{C706C92E-6112-1647-8E32-7B69BA5924D4}" dt="2020-01-28T03:21:46.207" v="1326" actId="1035"/>
          <ac:spMkLst>
            <pc:docMk/>
            <pc:sldMk cId="0" sldId="266"/>
            <ac:spMk id="20" creationId="{00000000-0000-0000-0000-000000000000}"/>
          </ac:spMkLst>
        </pc:spChg>
        <pc:spChg chg="mod">
          <ac:chgData name="gabriel chavez" userId="71d80cb7cbb87c64" providerId="LiveId" clId="{C706C92E-6112-1647-8E32-7B69BA5924D4}" dt="2020-01-28T03:17:14.692" v="1068" actId="20577"/>
          <ac:spMkLst>
            <pc:docMk/>
            <pc:sldMk cId="0" sldId="266"/>
            <ac:spMk id="24" creationId="{77B7C164-8E59-3046-94C8-74511254FCEC}"/>
          </ac:spMkLst>
        </pc:spChg>
      </pc:sldChg>
      <pc:sldChg chg="delSp modSp">
        <pc:chgData name="gabriel chavez" userId="71d80cb7cbb87c64" providerId="LiveId" clId="{C706C92E-6112-1647-8E32-7B69BA5924D4}" dt="2020-01-28T05:40:19.790" v="3611" actId="20577"/>
        <pc:sldMkLst>
          <pc:docMk/>
          <pc:sldMk cId="0" sldId="267"/>
        </pc:sldMkLst>
        <pc:spChg chg="mod">
          <ac:chgData name="gabriel chavez" userId="71d80cb7cbb87c64" providerId="LiveId" clId="{C706C92E-6112-1647-8E32-7B69BA5924D4}" dt="2020-01-28T05:40:19.790" v="3611" actId="20577"/>
          <ac:spMkLst>
            <pc:docMk/>
            <pc:sldMk cId="0" sldId="267"/>
            <ac:spMk id="3" creationId="{00000000-0000-0000-0000-000000000000}"/>
          </ac:spMkLst>
        </pc:spChg>
        <pc:spChg chg="del">
          <ac:chgData name="gabriel chavez" userId="71d80cb7cbb87c64" providerId="LiveId" clId="{C706C92E-6112-1647-8E32-7B69BA5924D4}" dt="2020-01-28T03:47:54.331" v="1645" actId="478"/>
          <ac:spMkLst>
            <pc:docMk/>
            <pc:sldMk cId="0" sldId="267"/>
            <ac:spMk id="4" creationId="{00000000-0000-0000-0000-000000000000}"/>
          </ac:spMkLst>
        </pc:spChg>
        <pc:spChg chg="del">
          <ac:chgData name="gabriel chavez" userId="71d80cb7cbb87c64" providerId="LiveId" clId="{C706C92E-6112-1647-8E32-7B69BA5924D4}" dt="2020-01-28T03:56:05.746" v="1716" actId="478"/>
          <ac:spMkLst>
            <pc:docMk/>
            <pc:sldMk cId="0" sldId="267"/>
            <ac:spMk id="5" creationId="{00000000-0000-0000-0000-000000000000}"/>
          </ac:spMkLst>
        </pc:spChg>
        <pc:spChg chg="mod">
          <ac:chgData name="gabriel chavez" userId="71d80cb7cbb87c64" providerId="LiveId" clId="{C706C92E-6112-1647-8E32-7B69BA5924D4}" dt="2020-01-28T04:05:42.852" v="1788" actId="1036"/>
          <ac:spMkLst>
            <pc:docMk/>
            <pc:sldMk cId="0" sldId="267"/>
            <ac:spMk id="6" creationId="{00000000-0000-0000-0000-000000000000}"/>
          </ac:spMkLst>
        </pc:spChg>
        <pc:spChg chg="mod">
          <ac:chgData name="gabriel chavez" userId="71d80cb7cbb87c64" providerId="LiveId" clId="{C706C92E-6112-1647-8E32-7B69BA5924D4}" dt="2020-01-28T04:05:02.775" v="1784" actId="207"/>
          <ac:spMkLst>
            <pc:docMk/>
            <pc:sldMk cId="0" sldId="267"/>
            <ac:spMk id="7" creationId="{00000000-0000-0000-0000-000000000000}"/>
          </ac:spMkLst>
        </pc:spChg>
        <pc:spChg chg="del mod">
          <ac:chgData name="gabriel chavez" userId="71d80cb7cbb87c64" providerId="LiveId" clId="{C706C92E-6112-1647-8E32-7B69BA5924D4}" dt="2020-01-28T03:59:44.258" v="1749" actId="478"/>
          <ac:spMkLst>
            <pc:docMk/>
            <pc:sldMk cId="0" sldId="267"/>
            <ac:spMk id="8" creationId="{00000000-0000-0000-0000-000000000000}"/>
          </ac:spMkLst>
        </pc:spChg>
      </pc:sldChg>
      <pc:sldChg chg="addSp delSp modSp">
        <pc:chgData name="gabriel chavez" userId="71d80cb7cbb87c64" providerId="LiveId" clId="{C706C92E-6112-1647-8E32-7B69BA5924D4}" dt="2020-01-28T04:16:54.884" v="2372" actId="14100"/>
        <pc:sldMkLst>
          <pc:docMk/>
          <pc:sldMk cId="0" sldId="268"/>
        </pc:sldMkLst>
        <pc:spChg chg="add del mod">
          <ac:chgData name="gabriel chavez" userId="71d80cb7cbb87c64" providerId="LiveId" clId="{C706C92E-6112-1647-8E32-7B69BA5924D4}" dt="2020-01-28T04:07:56.869" v="1992"/>
          <ac:spMkLst>
            <pc:docMk/>
            <pc:sldMk cId="0" sldId="268"/>
            <ac:spMk id="3" creationId="{E7927070-5AB8-6B42-825D-0C001A988EFF}"/>
          </ac:spMkLst>
        </pc:spChg>
        <pc:spChg chg="add del mod">
          <ac:chgData name="gabriel chavez" userId="71d80cb7cbb87c64" providerId="LiveId" clId="{C706C92E-6112-1647-8E32-7B69BA5924D4}" dt="2020-01-28T04:07:56.869" v="1992"/>
          <ac:spMkLst>
            <pc:docMk/>
            <pc:sldMk cId="0" sldId="268"/>
            <ac:spMk id="4" creationId="{B21386CE-C5FC-3A4D-BE6D-4F33B606FFA6}"/>
          </ac:spMkLst>
        </pc:spChg>
        <pc:spChg chg="add del mod">
          <ac:chgData name="gabriel chavez" userId="71d80cb7cbb87c64" providerId="LiveId" clId="{C706C92E-6112-1647-8E32-7B69BA5924D4}" dt="2020-01-28T04:07:56.869" v="1992"/>
          <ac:spMkLst>
            <pc:docMk/>
            <pc:sldMk cId="0" sldId="268"/>
            <ac:spMk id="5" creationId="{5057105C-0525-7E4B-830A-202D4A21916E}"/>
          </ac:spMkLst>
        </pc:spChg>
        <pc:spChg chg="add del mod">
          <ac:chgData name="gabriel chavez" userId="71d80cb7cbb87c64" providerId="LiveId" clId="{C706C92E-6112-1647-8E32-7B69BA5924D4}" dt="2020-01-28T04:07:56.869" v="1992"/>
          <ac:spMkLst>
            <pc:docMk/>
            <pc:sldMk cId="0" sldId="268"/>
            <ac:spMk id="6" creationId="{5922DD76-C4E6-1042-B3DB-52AACB561C4A}"/>
          </ac:spMkLst>
        </pc:spChg>
        <pc:spChg chg="add del mod">
          <ac:chgData name="gabriel chavez" userId="71d80cb7cbb87c64" providerId="LiveId" clId="{C706C92E-6112-1647-8E32-7B69BA5924D4}" dt="2020-01-28T04:07:56.869" v="1992"/>
          <ac:spMkLst>
            <pc:docMk/>
            <pc:sldMk cId="0" sldId="268"/>
            <ac:spMk id="7" creationId="{6C2A62E5-14FB-114C-AFF4-54EEC5947DF0}"/>
          </ac:spMkLst>
        </pc:spChg>
        <pc:spChg chg="add del mod">
          <ac:chgData name="gabriel chavez" userId="71d80cb7cbb87c64" providerId="LiveId" clId="{C706C92E-6112-1647-8E32-7B69BA5924D4}" dt="2020-01-28T04:07:56.869" v="1992"/>
          <ac:spMkLst>
            <pc:docMk/>
            <pc:sldMk cId="0" sldId="268"/>
            <ac:spMk id="8" creationId="{77B41AD4-C8C0-4F42-A49E-1535CF41674B}"/>
          </ac:spMkLst>
        </pc:spChg>
        <pc:spChg chg="del">
          <ac:chgData name="gabriel chavez" userId="71d80cb7cbb87c64" providerId="LiveId" clId="{C706C92E-6112-1647-8E32-7B69BA5924D4}" dt="2020-01-28T04:07:22.226" v="1789" actId="478"/>
          <ac:spMkLst>
            <pc:docMk/>
            <pc:sldMk cId="0" sldId="268"/>
            <ac:spMk id="9" creationId="{00000000-0000-0000-0000-000000000000}"/>
          </ac:spMkLst>
        </pc:spChg>
        <pc:spChg chg="del">
          <ac:chgData name="gabriel chavez" userId="71d80cb7cbb87c64" providerId="LiveId" clId="{C706C92E-6112-1647-8E32-7B69BA5924D4}" dt="2020-01-28T04:07:22.226" v="1789" actId="478"/>
          <ac:spMkLst>
            <pc:docMk/>
            <pc:sldMk cId="0" sldId="268"/>
            <ac:spMk id="10" creationId="{00000000-0000-0000-0000-000000000000}"/>
          </ac:spMkLst>
        </pc:spChg>
        <pc:spChg chg="del">
          <ac:chgData name="gabriel chavez" userId="71d80cb7cbb87c64" providerId="LiveId" clId="{C706C92E-6112-1647-8E32-7B69BA5924D4}" dt="2020-01-28T04:07:22.226" v="1789" actId="478"/>
          <ac:spMkLst>
            <pc:docMk/>
            <pc:sldMk cId="0" sldId="268"/>
            <ac:spMk id="11" creationId="{00000000-0000-0000-0000-000000000000}"/>
          </ac:spMkLst>
        </pc:spChg>
        <pc:spChg chg="del">
          <ac:chgData name="gabriel chavez" userId="71d80cb7cbb87c64" providerId="LiveId" clId="{C706C92E-6112-1647-8E32-7B69BA5924D4}" dt="2020-01-28T04:07:22.226" v="1789" actId="478"/>
          <ac:spMkLst>
            <pc:docMk/>
            <pc:sldMk cId="0" sldId="268"/>
            <ac:spMk id="12" creationId="{00000000-0000-0000-0000-000000000000}"/>
          </ac:spMkLst>
        </pc:spChg>
        <pc:spChg chg="del">
          <ac:chgData name="gabriel chavez" userId="71d80cb7cbb87c64" providerId="LiveId" clId="{C706C92E-6112-1647-8E32-7B69BA5924D4}" dt="2020-01-28T04:07:22.226" v="1789" actId="478"/>
          <ac:spMkLst>
            <pc:docMk/>
            <pc:sldMk cId="0" sldId="268"/>
            <ac:spMk id="13" creationId="{00000000-0000-0000-0000-000000000000}"/>
          </ac:spMkLst>
        </pc:spChg>
        <pc:spChg chg="del">
          <ac:chgData name="gabriel chavez" userId="71d80cb7cbb87c64" providerId="LiveId" clId="{C706C92E-6112-1647-8E32-7B69BA5924D4}" dt="2020-01-28T04:07:22.226" v="1789" actId="478"/>
          <ac:spMkLst>
            <pc:docMk/>
            <pc:sldMk cId="0" sldId="268"/>
            <ac:spMk id="14" creationId="{00000000-0000-0000-0000-000000000000}"/>
          </ac:spMkLst>
        </pc:spChg>
        <pc:spChg chg="del">
          <ac:chgData name="gabriel chavez" userId="71d80cb7cbb87c64" providerId="LiveId" clId="{C706C92E-6112-1647-8E32-7B69BA5924D4}" dt="2020-01-28T04:07:22.226" v="1789" actId="478"/>
          <ac:spMkLst>
            <pc:docMk/>
            <pc:sldMk cId="0" sldId="268"/>
            <ac:spMk id="15" creationId="{00000000-0000-0000-0000-000000000000}"/>
          </ac:spMkLst>
        </pc:spChg>
        <pc:spChg chg="del">
          <ac:chgData name="gabriel chavez" userId="71d80cb7cbb87c64" providerId="LiveId" clId="{C706C92E-6112-1647-8E32-7B69BA5924D4}" dt="2020-01-28T04:07:22.226" v="1789" actId="478"/>
          <ac:spMkLst>
            <pc:docMk/>
            <pc:sldMk cId="0" sldId="268"/>
            <ac:spMk id="16" creationId="{00000000-0000-0000-0000-000000000000}"/>
          </ac:spMkLst>
        </pc:spChg>
        <pc:spChg chg="del">
          <ac:chgData name="gabriel chavez" userId="71d80cb7cbb87c64" providerId="LiveId" clId="{C706C92E-6112-1647-8E32-7B69BA5924D4}" dt="2020-01-28T04:07:22.226" v="1789" actId="478"/>
          <ac:spMkLst>
            <pc:docMk/>
            <pc:sldMk cId="0" sldId="268"/>
            <ac:spMk id="17" creationId="{00000000-0000-0000-0000-000000000000}"/>
          </ac:spMkLst>
        </pc:spChg>
        <pc:spChg chg="del">
          <ac:chgData name="gabriel chavez" userId="71d80cb7cbb87c64" providerId="LiveId" clId="{C706C92E-6112-1647-8E32-7B69BA5924D4}" dt="2020-01-28T04:07:22.226" v="1789" actId="478"/>
          <ac:spMkLst>
            <pc:docMk/>
            <pc:sldMk cId="0" sldId="268"/>
            <ac:spMk id="18" creationId="{00000000-0000-0000-0000-000000000000}"/>
          </ac:spMkLst>
        </pc:spChg>
        <pc:spChg chg="del">
          <ac:chgData name="gabriel chavez" userId="71d80cb7cbb87c64" providerId="LiveId" clId="{C706C92E-6112-1647-8E32-7B69BA5924D4}" dt="2020-01-28T04:07:22.226" v="1789" actId="478"/>
          <ac:spMkLst>
            <pc:docMk/>
            <pc:sldMk cId="0" sldId="268"/>
            <ac:spMk id="19" creationId="{00000000-0000-0000-0000-000000000000}"/>
          </ac:spMkLst>
        </pc:spChg>
        <pc:spChg chg="del">
          <ac:chgData name="gabriel chavez" userId="71d80cb7cbb87c64" providerId="LiveId" clId="{C706C92E-6112-1647-8E32-7B69BA5924D4}" dt="2020-01-28T04:07:22.226" v="1789" actId="478"/>
          <ac:spMkLst>
            <pc:docMk/>
            <pc:sldMk cId="0" sldId="268"/>
            <ac:spMk id="20" creationId="{00000000-0000-0000-0000-000000000000}"/>
          </ac:spMkLst>
        </pc:spChg>
        <pc:spChg chg="del">
          <ac:chgData name="gabriel chavez" userId="71d80cb7cbb87c64" providerId="LiveId" clId="{C706C92E-6112-1647-8E32-7B69BA5924D4}" dt="2020-01-28T04:07:22.226" v="1789" actId="478"/>
          <ac:spMkLst>
            <pc:docMk/>
            <pc:sldMk cId="0" sldId="268"/>
            <ac:spMk id="21" creationId="{00000000-0000-0000-0000-000000000000}"/>
          </ac:spMkLst>
        </pc:spChg>
        <pc:spChg chg="del">
          <ac:chgData name="gabriel chavez" userId="71d80cb7cbb87c64" providerId="LiveId" clId="{C706C92E-6112-1647-8E32-7B69BA5924D4}" dt="2020-01-28T04:07:22.226" v="1789" actId="478"/>
          <ac:spMkLst>
            <pc:docMk/>
            <pc:sldMk cId="0" sldId="268"/>
            <ac:spMk id="22" creationId="{00000000-0000-0000-0000-000000000000}"/>
          </ac:spMkLst>
        </pc:spChg>
        <pc:spChg chg="del">
          <ac:chgData name="gabriel chavez" userId="71d80cb7cbb87c64" providerId="LiveId" clId="{C706C92E-6112-1647-8E32-7B69BA5924D4}" dt="2020-01-28T04:07:22.226" v="1789" actId="478"/>
          <ac:spMkLst>
            <pc:docMk/>
            <pc:sldMk cId="0" sldId="268"/>
            <ac:spMk id="23" creationId="{00000000-0000-0000-0000-000000000000}"/>
          </ac:spMkLst>
        </pc:spChg>
        <pc:spChg chg="del">
          <ac:chgData name="gabriel chavez" userId="71d80cb7cbb87c64" providerId="LiveId" clId="{C706C92E-6112-1647-8E32-7B69BA5924D4}" dt="2020-01-28T04:07:22.226" v="1789" actId="478"/>
          <ac:spMkLst>
            <pc:docMk/>
            <pc:sldMk cId="0" sldId="268"/>
            <ac:spMk id="24" creationId="{00000000-0000-0000-0000-000000000000}"/>
          </ac:spMkLst>
        </pc:spChg>
        <pc:spChg chg="del">
          <ac:chgData name="gabriel chavez" userId="71d80cb7cbb87c64" providerId="LiveId" clId="{C706C92E-6112-1647-8E32-7B69BA5924D4}" dt="2020-01-28T04:07:22.226" v="1789" actId="478"/>
          <ac:spMkLst>
            <pc:docMk/>
            <pc:sldMk cId="0" sldId="268"/>
            <ac:spMk id="25" creationId="{00000000-0000-0000-0000-000000000000}"/>
          </ac:spMkLst>
        </pc:spChg>
        <pc:spChg chg="del">
          <ac:chgData name="gabriel chavez" userId="71d80cb7cbb87c64" providerId="LiveId" clId="{C706C92E-6112-1647-8E32-7B69BA5924D4}" dt="2020-01-28T04:07:22.226" v="1789" actId="478"/>
          <ac:spMkLst>
            <pc:docMk/>
            <pc:sldMk cId="0" sldId="268"/>
            <ac:spMk id="26" creationId="{00000000-0000-0000-0000-000000000000}"/>
          </ac:spMkLst>
        </pc:spChg>
        <pc:spChg chg="add mod">
          <ac:chgData name="gabriel chavez" userId="71d80cb7cbb87c64" providerId="LiveId" clId="{C706C92E-6112-1647-8E32-7B69BA5924D4}" dt="2020-01-28T04:16:48.938" v="2371" actId="14100"/>
          <ac:spMkLst>
            <pc:docMk/>
            <pc:sldMk cId="0" sldId="268"/>
            <ac:spMk id="27" creationId="{AE409911-DC66-DE47-B18D-4DCA538303A2}"/>
          </ac:spMkLst>
        </pc:spChg>
        <pc:spChg chg="mod">
          <ac:chgData name="gabriel chavez" userId="71d80cb7cbb87c64" providerId="LiveId" clId="{C706C92E-6112-1647-8E32-7B69BA5924D4}" dt="2020-01-28T04:16:54.884" v="2372" actId="14100"/>
          <ac:spMkLst>
            <pc:docMk/>
            <pc:sldMk cId="0" sldId="268"/>
            <ac:spMk id="29" creationId="{F2EF0E21-2AF7-BD44-B8CB-C649A6F65149}"/>
          </ac:spMkLst>
        </pc:spChg>
        <pc:spChg chg="add del mod">
          <ac:chgData name="gabriel chavez" userId="71d80cb7cbb87c64" providerId="LiveId" clId="{C706C92E-6112-1647-8E32-7B69BA5924D4}" dt="2020-01-28T04:09:51.021" v="2110" actId="478"/>
          <ac:spMkLst>
            <pc:docMk/>
            <pc:sldMk cId="0" sldId="268"/>
            <ac:spMk id="30" creationId="{2354B4BD-8FEC-B44E-B9F0-5C207B48E65D}"/>
          </ac:spMkLst>
        </pc:spChg>
        <pc:spChg chg="add del mod">
          <ac:chgData name="gabriel chavez" userId="71d80cb7cbb87c64" providerId="LiveId" clId="{C706C92E-6112-1647-8E32-7B69BA5924D4}" dt="2020-01-28T04:10:32.411" v="2147" actId="478"/>
          <ac:spMkLst>
            <pc:docMk/>
            <pc:sldMk cId="0" sldId="268"/>
            <ac:spMk id="31" creationId="{AAF6BF8E-C3B4-CD46-8DE5-72EDAF23A30F}"/>
          </ac:spMkLst>
        </pc:spChg>
        <pc:spChg chg="add mod">
          <ac:chgData name="gabriel chavez" userId="71d80cb7cbb87c64" providerId="LiveId" clId="{C706C92E-6112-1647-8E32-7B69BA5924D4}" dt="2020-01-28T04:15:31.232" v="2360" actId="255"/>
          <ac:spMkLst>
            <pc:docMk/>
            <pc:sldMk cId="0" sldId="268"/>
            <ac:spMk id="32" creationId="{3CFE9A69-A722-4644-B1AE-9DC6F0C91C1E}"/>
          </ac:spMkLst>
        </pc:spChg>
        <pc:spChg chg="add mod">
          <ac:chgData name="gabriel chavez" userId="71d80cb7cbb87c64" providerId="LiveId" clId="{C706C92E-6112-1647-8E32-7B69BA5924D4}" dt="2020-01-28T04:16:09.093" v="2364" actId="20577"/>
          <ac:spMkLst>
            <pc:docMk/>
            <pc:sldMk cId="0" sldId="268"/>
            <ac:spMk id="33" creationId="{000561FC-D7CB-724A-B112-8AD9BCBF4ABB}"/>
          </ac:spMkLst>
        </pc:spChg>
      </pc:sldChg>
      <pc:sldChg chg="addSp delSp modSp">
        <pc:chgData name="gabriel chavez" userId="71d80cb7cbb87c64" providerId="LiveId" clId="{C706C92E-6112-1647-8E32-7B69BA5924D4}" dt="2020-01-28T04:22:51.241" v="2477" actId="1038"/>
        <pc:sldMkLst>
          <pc:docMk/>
          <pc:sldMk cId="840820521" sldId="269"/>
        </pc:sldMkLst>
        <pc:spChg chg="del">
          <ac:chgData name="gabriel chavez" userId="71d80cb7cbb87c64" providerId="LiveId" clId="{C706C92E-6112-1647-8E32-7B69BA5924D4}" dt="2020-01-28T04:20:02.799" v="2395" actId="478"/>
          <ac:spMkLst>
            <pc:docMk/>
            <pc:sldMk cId="840820521" sldId="269"/>
            <ac:spMk id="2" creationId="{00000000-0000-0000-0000-000000000000}"/>
          </ac:spMkLst>
        </pc:spChg>
        <pc:spChg chg="del mod">
          <ac:chgData name="gabriel chavez" userId="71d80cb7cbb87c64" providerId="LiveId" clId="{C706C92E-6112-1647-8E32-7B69BA5924D4}" dt="2020-01-28T03:25:36.979" v="1344" actId="478"/>
          <ac:spMkLst>
            <pc:docMk/>
            <pc:sldMk cId="840820521" sldId="269"/>
            <ac:spMk id="3" creationId="{00000000-0000-0000-0000-000000000000}"/>
          </ac:spMkLst>
        </pc:spChg>
        <pc:spChg chg="del">
          <ac:chgData name="gabriel chavez" userId="71d80cb7cbb87c64" providerId="LiveId" clId="{C706C92E-6112-1647-8E32-7B69BA5924D4}" dt="2020-01-28T03:25:26.370" v="1342" actId="478"/>
          <ac:spMkLst>
            <pc:docMk/>
            <pc:sldMk cId="840820521" sldId="269"/>
            <ac:spMk id="4" creationId="{00000000-0000-0000-0000-000000000000}"/>
          </ac:spMkLst>
        </pc:spChg>
        <pc:spChg chg="del">
          <ac:chgData name="gabriel chavez" userId="71d80cb7cbb87c64" providerId="LiveId" clId="{C706C92E-6112-1647-8E32-7B69BA5924D4}" dt="2020-01-28T03:25:26.370" v="1342" actId="478"/>
          <ac:spMkLst>
            <pc:docMk/>
            <pc:sldMk cId="840820521" sldId="269"/>
            <ac:spMk id="5" creationId="{00000000-0000-0000-0000-000000000000}"/>
          </ac:spMkLst>
        </pc:spChg>
        <pc:spChg chg="del">
          <ac:chgData name="gabriel chavez" userId="71d80cb7cbb87c64" providerId="LiveId" clId="{C706C92E-6112-1647-8E32-7B69BA5924D4}" dt="2020-01-28T03:25:16.315" v="1340" actId="478"/>
          <ac:spMkLst>
            <pc:docMk/>
            <pc:sldMk cId="840820521" sldId="269"/>
            <ac:spMk id="6" creationId="{00000000-0000-0000-0000-000000000000}"/>
          </ac:spMkLst>
        </pc:spChg>
        <pc:spChg chg="del">
          <ac:chgData name="gabriel chavez" userId="71d80cb7cbb87c64" providerId="LiveId" clId="{C706C92E-6112-1647-8E32-7B69BA5924D4}" dt="2020-01-28T03:25:22.353" v="1341" actId="478"/>
          <ac:spMkLst>
            <pc:docMk/>
            <pc:sldMk cId="840820521" sldId="269"/>
            <ac:spMk id="7" creationId="{00000000-0000-0000-0000-000000000000}"/>
          </ac:spMkLst>
        </pc:spChg>
        <pc:spChg chg="del">
          <ac:chgData name="gabriel chavez" userId="71d80cb7cbb87c64" providerId="LiveId" clId="{C706C92E-6112-1647-8E32-7B69BA5924D4}" dt="2020-01-28T03:25:22.353" v="1341" actId="478"/>
          <ac:spMkLst>
            <pc:docMk/>
            <pc:sldMk cId="840820521" sldId="269"/>
            <ac:spMk id="8" creationId="{00000000-0000-0000-0000-000000000000}"/>
          </ac:spMkLst>
        </pc:spChg>
        <pc:spChg chg="del">
          <ac:chgData name="gabriel chavez" userId="71d80cb7cbb87c64" providerId="LiveId" clId="{C706C92E-6112-1647-8E32-7B69BA5924D4}" dt="2020-01-28T03:25:30.307" v="1343" actId="478"/>
          <ac:spMkLst>
            <pc:docMk/>
            <pc:sldMk cId="840820521" sldId="269"/>
            <ac:spMk id="9" creationId="{00000000-0000-0000-0000-000000000000}"/>
          </ac:spMkLst>
        </pc:spChg>
        <pc:spChg chg="del">
          <ac:chgData name="gabriel chavez" userId="71d80cb7cbb87c64" providerId="LiveId" clId="{C706C92E-6112-1647-8E32-7B69BA5924D4}" dt="2020-01-28T03:25:30.307" v="1343" actId="478"/>
          <ac:spMkLst>
            <pc:docMk/>
            <pc:sldMk cId="840820521" sldId="269"/>
            <ac:spMk id="10" creationId="{00000000-0000-0000-0000-000000000000}"/>
          </ac:spMkLst>
        </pc:spChg>
        <pc:spChg chg="del">
          <ac:chgData name="gabriel chavez" userId="71d80cb7cbb87c64" providerId="LiveId" clId="{C706C92E-6112-1647-8E32-7B69BA5924D4}" dt="2020-01-28T03:25:30.307" v="1343" actId="478"/>
          <ac:spMkLst>
            <pc:docMk/>
            <pc:sldMk cId="840820521" sldId="269"/>
            <ac:spMk id="11" creationId="{00000000-0000-0000-0000-000000000000}"/>
          </ac:spMkLst>
        </pc:spChg>
        <pc:spChg chg="del">
          <ac:chgData name="gabriel chavez" userId="71d80cb7cbb87c64" providerId="LiveId" clId="{C706C92E-6112-1647-8E32-7B69BA5924D4}" dt="2020-01-28T03:25:41.251" v="1345" actId="478"/>
          <ac:spMkLst>
            <pc:docMk/>
            <pc:sldMk cId="840820521" sldId="269"/>
            <ac:spMk id="12" creationId="{00000000-0000-0000-0000-000000000000}"/>
          </ac:spMkLst>
        </pc:spChg>
        <pc:spChg chg="del">
          <ac:chgData name="gabriel chavez" userId="71d80cb7cbb87c64" providerId="LiveId" clId="{C706C92E-6112-1647-8E32-7B69BA5924D4}" dt="2020-01-28T03:25:45.299" v="1346" actId="478"/>
          <ac:spMkLst>
            <pc:docMk/>
            <pc:sldMk cId="840820521" sldId="269"/>
            <ac:spMk id="13" creationId="{00000000-0000-0000-0000-000000000000}"/>
          </ac:spMkLst>
        </pc:spChg>
        <pc:spChg chg="del">
          <ac:chgData name="gabriel chavez" userId="71d80cb7cbb87c64" providerId="LiveId" clId="{C706C92E-6112-1647-8E32-7B69BA5924D4}" dt="2020-01-28T03:25:45.299" v="1346" actId="478"/>
          <ac:spMkLst>
            <pc:docMk/>
            <pc:sldMk cId="840820521" sldId="269"/>
            <ac:spMk id="14" creationId="{00000000-0000-0000-0000-000000000000}"/>
          </ac:spMkLst>
        </pc:spChg>
        <pc:spChg chg="del">
          <ac:chgData name="gabriel chavez" userId="71d80cb7cbb87c64" providerId="LiveId" clId="{C706C92E-6112-1647-8E32-7B69BA5924D4}" dt="2020-01-28T03:25:45.299" v="1346" actId="478"/>
          <ac:spMkLst>
            <pc:docMk/>
            <pc:sldMk cId="840820521" sldId="269"/>
            <ac:spMk id="15" creationId="{00000000-0000-0000-0000-000000000000}"/>
          </ac:spMkLst>
        </pc:spChg>
        <pc:spChg chg="del">
          <ac:chgData name="gabriel chavez" userId="71d80cb7cbb87c64" providerId="LiveId" clId="{C706C92E-6112-1647-8E32-7B69BA5924D4}" dt="2020-01-28T03:25:45.299" v="1346" actId="478"/>
          <ac:spMkLst>
            <pc:docMk/>
            <pc:sldMk cId="840820521" sldId="269"/>
            <ac:spMk id="16" creationId="{00000000-0000-0000-0000-000000000000}"/>
          </ac:spMkLst>
        </pc:spChg>
        <pc:spChg chg="del">
          <ac:chgData name="gabriel chavez" userId="71d80cb7cbb87c64" providerId="LiveId" clId="{C706C92E-6112-1647-8E32-7B69BA5924D4}" dt="2020-01-28T03:25:45.299" v="1346" actId="478"/>
          <ac:spMkLst>
            <pc:docMk/>
            <pc:sldMk cId="840820521" sldId="269"/>
            <ac:spMk id="17" creationId="{00000000-0000-0000-0000-000000000000}"/>
          </ac:spMkLst>
        </pc:spChg>
        <pc:spChg chg="del">
          <ac:chgData name="gabriel chavez" userId="71d80cb7cbb87c64" providerId="LiveId" clId="{C706C92E-6112-1647-8E32-7B69BA5924D4}" dt="2020-01-28T03:25:55.450" v="1349" actId="478"/>
          <ac:spMkLst>
            <pc:docMk/>
            <pc:sldMk cId="840820521" sldId="269"/>
            <ac:spMk id="18" creationId="{00000000-0000-0000-0000-000000000000}"/>
          </ac:spMkLst>
        </pc:spChg>
        <pc:spChg chg="del">
          <ac:chgData name="gabriel chavez" userId="71d80cb7cbb87c64" providerId="LiveId" clId="{C706C92E-6112-1647-8E32-7B69BA5924D4}" dt="2020-01-28T03:25:59.928" v="1350" actId="478"/>
          <ac:spMkLst>
            <pc:docMk/>
            <pc:sldMk cId="840820521" sldId="269"/>
            <ac:spMk id="19" creationId="{00000000-0000-0000-0000-000000000000}"/>
          </ac:spMkLst>
        </pc:spChg>
        <pc:spChg chg="del">
          <ac:chgData name="gabriel chavez" userId="71d80cb7cbb87c64" providerId="LiveId" clId="{C706C92E-6112-1647-8E32-7B69BA5924D4}" dt="2020-01-28T03:25:59.928" v="1350" actId="478"/>
          <ac:spMkLst>
            <pc:docMk/>
            <pc:sldMk cId="840820521" sldId="269"/>
            <ac:spMk id="20" creationId="{00000000-0000-0000-0000-000000000000}"/>
          </ac:spMkLst>
        </pc:spChg>
        <pc:spChg chg="del">
          <ac:chgData name="gabriel chavez" userId="71d80cb7cbb87c64" providerId="LiveId" clId="{C706C92E-6112-1647-8E32-7B69BA5924D4}" dt="2020-01-28T03:25:48.818" v="1347" actId="478"/>
          <ac:spMkLst>
            <pc:docMk/>
            <pc:sldMk cId="840820521" sldId="269"/>
            <ac:spMk id="21" creationId="{00000000-0000-0000-0000-000000000000}"/>
          </ac:spMkLst>
        </pc:spChg>
        <pc:spChg chg="del">
          <ac:chgData name="gabriel chavez" userId="71d80cb7cbb87c64" providerId="LiveId" clId="{C706C92E-6112-1647-8E32-7B69BA5924D4}" dt="2020-01-28T03:25:48.818" v="1347" actId="478"/>
          <ac:spMkLst>
            <pc:docMk/>
            <pc:sldMk cId="840820521" sldId="269"/>
            <ac:spMk id="22" creationId="{00000000-0000-0000-0000-000000000000}"/>
          </ac:spMkLst>
        </pc:spChg>
        <pc:spChg chg="del">
          <ac:chgData name="gabriel chavez" userId="71d80cb7cbb87c64" providerId="LiveId" clId="{C706C92E-6112-1647-8E32-7B69BA5924D4}" dt="2020-01-28T03:25:48.818" v="1347" actId="478"/>
          <ac:spMkLst>
            <pc:docMk/>
            <pc:sldMk cId="840820521" sldId="269"/>
            <ac:spMk id="23" creationId="{00000000-0000-0000-0000-000000000000}"/>
          </ac:spMkLst>
        </pc:spChg>
        <pc:spChg chg="del">
          <ac:chgData name="gabriel chavez" userId="71d80cb7cbb87c64" providerId="LiveId" clId="{C706C92E-6112-1647-8E32-7B69BA5924D4}" dt="2020-01-28T03:25:45.299" v="1346" actId="478"/>
          <ac:spMkLst>
            <pc:docMk/>
            <pc:sldMk cId="840820521" sldId="269"/>
            <ac:spMk id="24" creationId="{00000000-0000-0000-0000-000000000000}"/>
          </ac:spMkLst>
        </pc:spChg>
        <pc:spChg chg="del">
          <ac:chgData name="gabriel chavez" userId="71d80cb7cbb87c64" providerId="LiveId" clId="{C706C92E-6112-1647-8E32-7B69BA5924D4}" dt="2020-01-28T03:25:45.299" v="1346" actId="478"/>
          <ac:spMkLst>
            <pc:docMk/>
            <pc:sldMk cId="840820521" sldId="269"/>
            <ac:spMk id="25" creationId="{00000000-0000-0000-0000-000000000000}"/>
          </ac:spMkLst>
        </pc:spChg>
        <pc:spChg chg="del">
          <ac:chgData name="gabriel chavez" userId="71d80cb7cbb87c64" providerId="LiveId" clId="{C706C92E-6112-1647-8E32-7B69BA5924D4}" dt="2020-01-28T03:25:45.299" v="1346" actId="478"/>
          <ac:spMkLst>
            <pc:docMk/>
            <pc:sldMk cId="840820521" sldId="269"/>
            <ac:spMk id="26" creationId="{00000000-0000-0000-0000-000000000000}"/>
          </ac:spMkLst>
        </pc:spChg>
        <pc:spChg chg="del">
          <ac:chgData name="gabriel chavez" userId="71d80cb7cbb87c64" providerId="LiveId" clId="{C706C92E-6112-1647-8E32-7B69BA5924D4}" dt="2020-01-28T03:25:52.251" v="1348" actId="478"/>
          <ac:spMkLst>
            <pc:docMk/>
            <pc:sldMk cId="840820521" sldId="269"/>
            <ac:spMk id="27" creationId="{00000000-0000-0000-0000-000000000000}"/>
          </ac:spMkLst>
        </pc:spChg>
        <pc:spChg chg="del">
          <ac:chgData name="gabriel chavez" userId="71d80cb7cbb87c64" providerId="LiveId" clId="{C706C92E-6112-1647-8E32-7B69BA5924D4}" dt="2020-01-28T03:25:52.251" v="1348" actId="478"/>
          <ac:spMkLst>
            <pc:docMk/>
            <pc:sldMk cId="840820521" sldId="269"/>
            <ac:spMk id="28" creationId="{00000000-0000-0000-0000-000000000000}"/>
          </ac:spMkLst>
        </pc:spChg>
        <pc:spChg chg="del">
          <ac:chgData name="gabriel chavez" userId="71d80cb7cbb87c64" providerId="LiveId" clId="{C706C92E-6112-1647-8E32-7B69BA5924D4}" dt="2020-01-28T03:25:52.251" v="1348" actId="478"/>
          <ac:spMkLst>
            <pc:docMk/>
            <pc:sldMk cId="840820521" sldId="269"/>
            <ac:spMk id="29" creationId="{00000000-0000-0000-0000-000000000000}"/>
          </ac:spMkLst>
        </pc:spChg>
        <pc:spChg chg="del">
          <ac:chgData name="gabriel chavez" userId="71d80cb7cbb87c64" providerId="LiveId" clId="{C706C92E-6112-1647-8E32-7B69BA5924D4}" dt="2020-01-28T03:25:52.251" v="1348" actId="478"/>
          <ac:spMkLst>
            <pc:docMk/>
            <pc:sldMk cId="840820521" sldId="269"/>
            <ac:spMk id="30" creationId="{00000000-0000-0000-0000-000000000000}"/>
          </ac:spMkLst>
        </pc:spChg>
        <pc:spChg chg="del">
          <ac:chgData name="gabriel chavez" userId="71d80cb7cbb87c64" providerId="LiveId" clId="{C706C92E-6112-1647-8E32-7B69BA5924D4}" dt="2020-01-28T03:25:52.251" v="1348" actId="478"/>
          <ac:spMkLst>
            <pc:docMk/>
            <pc:sldMk cId="840820521" sldId="269"/>
            <ac:spMk id="31" creationId="{00000000-0000-0000-0000-000000000000}"/>
          </ac:spMkLst>
        </pc:spChg>
        <pc:spChg chg="del">
          <ac:chgData name="gabriel chavez" userId="71d80cb7cbb87c64" providerId="LiveId" clId="{C706C92E-6112-1647-8E32-7B69BA5924D4}" dt="2020-01-28T03:25:52.251" v="1348" actId="478"/>
          <ac:spMkLst>
            <pc:docMk/>
            <pc:sldMk cId="840820521" sldId="269"/>
            <ac:spMk id="32" creationId="{00000000-0000-0000-0000-000000000000}"/>
          </ac:spMkLst>
        </pc:spChg>
        <pc:spChg chg="del">
          <ac:chgData name="gabriel chavez" userId="71d80cb7cbb87c64" providerId="LiveId" clId="{C706C92E-6112-1647-8E32-7B69BA5924D4}" dt="2020-01-28T03:25:52.251" v="1348" actId="478"/>
          <ac:spMkLst>
            <pc:docMk/>
            <pc:sldMk cId="840820521" sldId="269"/>
            <ac:spMk id="33" creationId="{00000000-0000-0000-0000-000000000000}"/>
          </ac:spMkLst>
        </pc:spChg>
        <pc:spChg chg="del">
          <ac:chgData name="gabriel chavez" userId="71d80cb7cbb87c64" providerId="LiveId" clId="{C706C92E-6112-1647-8E32-7B69BA5924D4}" dt="2020-01-28T03:25:52.251" v="1348" actId="478"/>
          <ac:spMkLst>
            <pc:docMk/>
            <pc:sldMk cId="840820521" sldId="269"/>
            <ac:spMk id="34" creationId="{00000000-0000-0000-0000-000000000000}"/>
          </ac:spMkLst>
        </pc:spChg>
        <pc:spChg chg="mod">
          <ac:chgData name="gabriel chavez" userId="71d80cb7cbb87c64" providerId="LiveId" clId="{C706C92E-6112-1647-8E32-7B69BA5924D4}" dt="2020-01-28T04:21:12.301" v="2458" actId="1037"/>
          <ac:spMkLst>
            <pc:docMk/>
            <pc:sldMk cId="840820521" sldId="269"/>
            <ac:spMk id="36" creationId="{00000000-0000-0000-0000-000000000000}"/>
          </ac:spMkLst>
        </pc:spChg>
        <pc:spChg chg="mod">
          <ac:chgData name="gabriel chavez" userId="71d80cb7cbb87c64" providerId="LiveId" clId="{C706C92E-6112-1647-8E32-7B69BA5924D4}" dt="2020-01-28T04:22:51.241" v="2477" actId="1038"/>
          <ac:spMkLst>
            <pc:docMk/>
            <pc:sldMk cId="840820521" sldId="269"/>
            <ac:spMk id="37" creationId="{00000000-0000-0000-0000-000000000000}"/>
          </ac:spMkLst>
        </pc:spChg>
        <pc:spChg chg="del">
          <ac:chgData name="gabriel chavez" userId="71d80cb7cbb87c64" providerId="LiveId" clId="{C706C92E-6112-1647-8E32-7B69BA5924D4}" dt="2020-01-28T03:25:48.818" v="1347" actId="478"/>
          <ac:spMkLst>
            <pc:docMk/>
            <pc:sldMk cId="840820521" sldId="269"/>
            <ac:spMk id="38" creationId="{00000000-0000-0000-0000-000000000000}"/>
          </ac:spMkLst>
        </pc:spChg>
        <pc:spChg chg="del">
          <ac:chgData name="gabriel chavez" userId="71d80cb7cbb87c64" providerId="LiveId" clId="{C706C92E-6112-1647-8E32-7B69BA5924D4}" dt="2020-01-28T03:25:52.251" v="1348" actId="478"/>
          <ac:spMkLst>
            <pc:docMk/>
            <pc:sldMk cId="840820521" sldId="269"/>
            <ac:spMk id="39" creationId="{00000000-0000-0000-0000-000000000000}"/>
          </ac:spMkLst>
        </pc:spChg>
        <pc:spChg chg="add mod">
          <ac:chgData name="gabriel chavez" userId="71d80cb7cbb87c64" providerId="LiveId" clId="{C706C92E-6112-1647-8E32-7B69BA5924D4}" dt="2020-01-28T04:19:59.320" v="2394" actId="20577"/>
          <ac:spMkLst>
            <pc:docMk/>
            <pc:sldMk cId="840820521" sldId="269"/>
            <ac:spMk id="42" creationId="{F8378D01-E769-EA49-AF2E-F1B29A395655}"/>
          </ac:spMkLst>
        </pc:spChg>
        <pc:picChg chg="add mod">
          <ac:chgData name="gabriel chavez" userId="71d80cb7cbb87c64" providerId="LiveId" clId="{C706C92E-6112-1647-8E32-7B69BA5924D4}" dt="2020-01-28T04:22:51.241" v="2477" actId="1038"/>
          <ac:picMkLst>
            <pc:docMk/>
            <pc:sldMk cId="840820521" sldId="269"/>
            <ac:picMk id="40" creationId="{3C366CFF-00BA-4248-AD3C-4AAF8D2A0705}"/>
          </ac:picMkLst>
        </pc:picChg>
        <pc:picChg chg="add mod">
          <ac:chgData name="gabriel chavez" userId="71d80cb7cbb87c64" providerId="LiveId" clId="{C706C92E-6112-1647-8E32-7B69BA5924D4}" dt="2020-01-28T04:21:27.669" v="2470" actId="1036"/>
          <ac:picMkLst>
            <pc:docMk/>
            <pc:sldMk cId="840820521" sldId="269"/>
            <ac:picMk id="41" creationId="{FB7C9423-6846-F34C-B293-4AECC10626A6}"/>
          </ac:picMkLst>
        </pc:picChg>
      </pc:sldChg>
      <pc:sldChg chg="del">
        <pc:chgData name="gabriel chavez" userId="71d80cb7cbb87c64" providerId="LiveId" clId="{C706C92E-6112-1647-8E32-7B69BA5924D4}" dt="2020-01-28T03:28:46.775" v="1505" actId="2696"/>
        <pc:sldMkLst>
          <pc:docMk/>
          <pc:sldMk cId="0" sldId="270"/>
        </pc:sldMkLst>
      </pc:sldChg>
      <pc:sldChg chg="del">
        <pc:chgData name="gabriel chavez" userId="71d80cb7cbb87c64" providerId="LiveId" clId="{C706C92E-6112-1647-8E32-7B69BA5924D4}" dt="2020-01-28T04:23:41.766" v="2478" actId="2696"/>
        <pc:sldMkLst>
          <pc:docMk/>
          <pc:sldMk cId="0" sldId="271"/>
        </pc:sldMkLst>
      </pc:sldChg>
      <pc:sldChg chg="del">
        <pc:chgData name="gabriel chavez" userId="71d80cb7cbb87c64" providerId="LiveId" clId="{C706C92E-6112-1647-8E32-7B69BA5924D4}" dt="2020-01-28T04:17:38.243" v="2373" actId="2696"/>
        <pc:sldMkLst>
          <pc:docMk/>
          <pc:sldMk cId="0" sldId="272"/>
        </pc:sldMkLst>
      </pc:sldChg>
      <pc:sldChg chg="addSp delSp modSp">
        <pc:chgData name="gabriel chavez" userId="71d80cb7cbb87c64" providerId="LiveId" clId="{C706C92E-6112-1647-8E32-7B69BA5924D4}" dt="2020-01-28T05:04:03.102" v="3206" actId="20577"/>
        <pc:sldMkLst>
          <pc:docMk/>
          <pc:sldMk cId="0" sldId="273"/>
        </pc:sldMkLst>
        <pc:spChg chg="mod">
          <ac:chgData name="gabriel chavez" userId="71d80cb7cbb87c64" providerId="LiveId" clId="{C706C92E-6112-1647-8E32-7B69BA5924D4}" dt="2020-01-28T04:31:27.178" v="2697" actId="1035"/>
          <ac:spMkLst>
            <pc:docMk/>
            <pc:sldMk cId="0" sldId="273"/>
            <ac:spMk id="2" creationId="{00000000-0000-0000-0000-000000000000}"/>
          </ac:spMkLst>
        </pc:spChg>
        <pc:spChg chg="mod">
          <ac:chgData name="gabriel chavez" userId="71d80cb7cbb87c64" providerId="LiveId" clId="{C706C92E-6112-1647-8E32-7B69BA5924D4}" dt="2020-01-28T04:41:36.517" v="3195" actId="20577"/>
          <ac:spMkLst>
            <pc:docMk/>
            <pc:sldMk cId="0" sldId="273"/>
            <ac:spMk id="3" creationId="{00000000-0000-0000-0000-000000000000}"/>
          </ac:spMkLst>
        </pc:spChg>
        <pc:spChg chg="mod">
          <ac:chgData name="gabriel chavez" userId="71d80cb7cbb87c64" providerId="LiveId" clId="{C706C92E-6112-1647-8E32-7B69BA5924D4}" dt="2020-01-28T04:31:16.210" v="2677" actId="20577"/>
          <ac:spMkLst>
            <pc:docMk/>
            <pc:sldMk cId="0" sldId="273"/>
            <ac:spMk id="4" creationId="{00000000-0000-0000-0000-000000000000}"/>
          </ac:spMkLst>
        </pc:spChg>
        <pc:spChg chg="del mod">
          <ac:chgData name="gabriel chavez" userId="71d80cb7cbb87c64" providerId="LiveId" clId="{C706C92E-6112-1647-8E32-7B69BA5924D4}" dt="2020-01-28T04:34:56.650" v="2802" actId="478"/>
          <ac:spMkLst>
            <pc:docMk/>
            <pc:sldMk cId="0" sldId="273"/>
            <ac:spMk id="5" creationId="{00000000-0000-0000-0000-000000000000}"/>
          </ac:spMkLst>
        </pc:spChg>
        <pc:spChg chg="del mod">
          <ac:chgData name="gabriel chavez" userId="71d80cb7cbb87c64" providerId="LiveId" clId="{C706C92E-6112-1647-8E32-7B69BA5924D4}" dt="2020-01-28T04:35:25.520" v="2829" actId="478"/>
          <ac:spMkLst>
            <pc:docMk/>
            <pc:sldMk cId="0" sldId="273"/>
            <ac:spMk id="6" creationId="{00000000-0000-0000-0000-000000000000}"/>
          </ac:spMkLst>
        </pc:spChg>
        <pc:spChg chg="del mod">
          <ac:chgData name="gabriel chavez" userId="71d80cb7cbb87c64" providerId="LiveId" clId="{C706C92E-6112-1647-8E32-7B69BA5924D4}" dt="2020-01-28T04:35:36.472" v="2830" actId="478"/>
          <ac:spMkLst>
            <pc:docMk/>
            <pc:sldMk cId="0" sldId="273"/>
            <ac:spMk id="7" creationId="{00000000-0000-0000-0000-000000000000}"/>
          </ac:spMkLst>
        </pc:spChg>
        <pc:spChg chg="del mod">
          <ac:chgData name="gabriel chavez" userId="71d80cb7cbb87c64" providerId="LiveId" clId="{C706C92E-6112-1647-8E32-7B69BA5924D4}" dt="2020-01-28T04:35:47.214" v="2833" actId="478"/>
          <ac:spMkLst>
            <pc:docMk/>
            <pc:sldMk cId="0" sldId="273"/>
            <ac:spMk id="8" creationId="{00000000-0000-0000-0000-000000000000}"/>
          </ac:spMkLst>
        </pc:spChg>
        <pc:spChg chg="del mod">
          <ac:chgData name="gabriel chavez" userId="71d80cb7cbb87c64" providerId="LiveId" clId="{C706C92E-6112-1647-8E32-7B69BA5924D4}" dt="2020-01-28T04:34:52.626" v="2801" actId="478"/>
          <ac:spMkLst>
            <pc:docMk/>
            <pc:sldMk cId="0" sldId="273"/>
            <ac:spMk id="9" creationId="{00000000-0000-0000-0000-000000000000}"/>
          </ac:spMkLst>
        </pc:spChg>
        <pc:spChg chg="del mod">
          <ac:chgData name="gabriel chavez" userId="71d80cb7cbb87c64" providerId="LiveId" clId="{C706C92E-6112-1647-8E32-7B69BA5924D4}" dt="2020-01-28T04:35:56.856" v="2835" actId="478"/>
          <ac:spMkLst>
            <pc:docMk/>
            <pc:sldMk cId="0" sldId="273"/>
            <ac:spMk id="10" creationId="{00000000-0000-0000-0000-000000000000}"/>
          </ac:spMkLst>
        </pc:spChg>
        <pc:spChg chg="mod">
          <ac:chgData name="gabriel chavez" userId="71d80cb7cbb87c64" providerId="LiveId" clId="{C706C92E-6112-1647-8E32-7B69BA5924D4}" dt="2020-01-28T04:37:47.556" v="2989" actId="20577"/>
          <ac:spMkLst>
            <pc:docMk/>
            <pc:sldMk cId="0" sldId="273"/>
            <ac:spMk id="11" creationId="{00000000-0000-0000-0000-000000000000}"/>
          </ac:spMkLst>
        </pc:spChg>
        <pc:spChg chg="mod">
          <ac:chgData name="gabriel chavez" userId="71d80cb7cbb87c64" providerId="LiveId" clId="{C706C92E-6112-1647-8E32-7B69BA5924D4}" dt="2020-01-28T04:37:52.372" v="3001" actId="20577"/>
          <ac:spMkLst>
            <pc:docMk/>
            <pc:sldMk cId="0" sldId="273"/>
            <ac:spMk id="12" creationId="{00000000-0000-0000-0000-000000000000}"/>
          </ac:spMkLst>
        </pc:spChg>
        <pc:spChg chg="add mod">
          <ac:chgData name="gabriel chavez" userId="71d80cb7cbb87c64" providerId="LiveId" clId="{C706C92E-6112-1647-8E32-7B69BA5924D4}" dt="2020-01-28T05:04:03.102" v="3206" actId="20577"/>
          <ac:spMkLst>
            <pc:docMk/>
            <pc:sldMk cId="0" sldId="273"/>
            <ac:spMk id="13" creationId="{DB38D86C-75BA-DA47-ABB9-FF038D8773AD}"/>
          </ac:spMkLst>
        </pc:spChg>
      </pc:sldChg>
      <pc:sldChg chg="addSp delSp modSp setBg">
        <pc:chgData name="gabriel chavez" userId="71d80cb7cbb87c64" providerId="LiveId" clId="{C706C92E-6112-1647-8E32-7B69BA5924D4}" dt="2020-01-28T06:01:47.170" v="3869" actId="1035"/>
        <pc:sldMkLst>
          <pc:docMk/>
          <pc:sldMk cId="0" sldId="274"/>
        </pc:sldMkLst>
        <pc:spChg chg="mod">
          <ac:chgData name="gabriel chavez" userId="71d80cb7cbb87c64" providerId="LiveId" clId="{C706C92E-6112-1647-8E32-7B69BA5924D4}" dt="2020-01-28T04:24:04.342" v="2482" actId="20577"/>
          <ac:spMkLst>
            <pc:docMk/>
            <pc:sldMk cId="0" sldId="274"/>
            <ac:spMk id="2" creationId="{00000000-0000-0000-0000-000000000000}"/>
          </ac:spMkLst>
        </pc:spChg>
        <pc:spChg chg="add del mod">
          <ac:chgData name="gabriel chavez" userId="71d80cb7cbb87c64" providerId="LiveId" clId="{C706C92E-6112-1647-8E32-7B69BA5924D4}" dt="2020-01-28T04:40:34.459" v="3097" actId="478"/>
          <ac:spMkLst>
            <pc:docMk/>
            <pc:sldMk cId="0" sldId="274"/>
            <ac:spMk id="4" creationId="{AA2F0FE6-B14E-8E40-8FE5-57A43D36FFD8}"/>
          </ac:spMkLst>
        </pc:spChg>
        <pc:spChg chg="add mod">
          <ac:chgData name="gabriel chavez" userId="71d80cb7cbb87c64" providerId="LiveId" clId="{C706C92E-6112-1647-8E32-7B69BA5924D4}" dt="2020-01-28T05:23:02.137" v="3532" actId="1037"/>
          <ac:spMkLst>
            <pc:docMk/>
            <pc:sldMk cId="0" sldId="274"/>
            <ac:spMk id="7" creationId="{B93FB9BD-95BF-7C42-8D40-EE8CC83FDD21}"/>
          </ac:spMkLst>
        </pc:spChg>
        <pc:spChg chg="del">
          <ac:chgData name="gabriel chavez" userId="71d80cb7cbb87c64" providerId="LiveId" clId="{C706C92E-6112-1647-8E32-7B69BA5924D4}" dt="2020-01-28T04:40:27.142" v="3081" actId="478"/>
          <ac:spMkLst>
            <pc:docMk/>
            <pc:sldMk cId="0" sldId="274"/>
            <ac:spMk id="220" creationId="{ED5F89ED-3797-D144-8C4E-75C278F71434}"/>
          </ac:spMkLst>
        </pc:spChg>
        <pc:picChg chg="add mod">
          <ac:chgData name="gabriel chavez" userId="71d80cb7cbb87c64" providerId="LiveId" clId="{C706C92E-6112-1647-8E32-7B69BA5924D4}" dt="2020-01-28T06:01:47.170" v="3869" actId="1035"/>
          <ac:picMkLst>
            <pc:docMk/>
            <pc:sldMk cId="0" sldId="274"/>
            <ac:picMk id="3" creationId="{E30CDE90-1C6D-1E45-BE21-2EC0C595D523}"/>
          </ac:picMkLst>
        </pc:picChg>
        <pc:picChg chg="add del mod">
          <ac:chgData name="gabriel chavez" userId="71d80cb7cbb87c64" providerId="LiveId" clId="{C706C92E-6112-1647-8E32-7B69BA5924D4}" dt="2020-01-28T06:01:18.717" v="3861" actId="478"/>
          <ac:picMkLst>
            <pc:docMk/>
            <pc:sldMk cId="0" sldId="274"/>
            <ac:picMk id="5" creationId="{8099B301-8412-E34C-B8B7-56D7E2DE9BC3}"/>
          </ac:picMkLst>
        </pc:picChg>
        <pc:picChg chg="del mod">
          <ac:chgData name="gabriel chavez" userId="71d80cb7cbb87c64" providerId="LiveId" clId="{C706C92E-6112-1647-8E32-7B69BA5924D4}" dt="2020-01-28T05:03:22.088" v="3196" actId="478"/>
          <ac:picMkLst>
            <pc:docMk/>
            <pc:sldMk cId="0" sldId="274"/>
            <ac:picMk id="227" creationId="{B304E7A7-372A-9B47-A335-6A008782A496}"/>
          </ac:picMkLst>
        </pc:picChg>
      </pc:sldChg>
      <pc:sldChg chg="delSp modSp">
        <pc:chgData name="gabriel chavez" userId="71d80cb7cbb87c64" providerId="LiveId" clId="{C706C92E-6112-1647-8E32-7B69BA5924D4}" dt="2020-01-28T05:12:31.214" v="3373" actId="478"/>
        <pc:sldMkLst>
          <pc:docMk/>
          <pc:sldMk cId="0" sldId="275"/>
        </pc:sldMkLst>
        <pc:spChg chg="mod">
          <ac:chgData name="gabriel chavez" userId="71d80cb7cbb87c64" providerId="LiveId" clId="{C706C92E-6112-1647-8E32-7B69BA5924D4}" dt="2020-01-28T04:24:12.287" v="2486" actId="20577"/>
          <ac:spMkLst>
            <pc:docMk/>
            <pc:sldMk cId="0" sldId="275"/>
            <ac:spMk id="2" creationId="{00000000-0000-0000-0000-000000000000}"/>
          </ac:spMkLst>
        </pc:spChg>
        <pc:spChg chg="mod">
          <ac:chgData name="gabriel chavez" userId="71d80cb7cbb87c64" providerId="LiveId" clId="{C706C92E-6112-1647-8E32-7B69BA5924D4}" dt="2020-01-28T04:38:33.442" v="3046" actId="20577"/>
          <ac:spMkLst>
            <pc:docMk/>
            <pc:sldMk cId="0" sldId="275"/>
            <ac:spMk id="5" creationId="{00000000-0000-0000-0000-000000000000}"/>
          </ac:spMkLst>
        </pc:spChg>
        <pc:spChg chg="del">
          <ac:chgData name="gabriel chavez" userId="71d80cb7cbb87c64" providerId="LiveId" clId="{C706C92E-6112-1647-8E32-7B69BA5924D4}" dt="2020-01-28T05:12:31.214" v="3373" actId="478"/>
          <ac:spMkLst>
            <pc:docMk/>
            <pc:sldMk cId="0" sldId="275"/>
            <ac:spMk id="6" creationId="{00000000-0000-0000-0000-000000000000}"/>
          </ac:spMkLst>
        </pc:spChg>
        <pc:spChg chg="mod">
          <ac:chgData name="gabriel chavez" userId="71d80cb7cbb87c64" providerId="LiveId" clId="{C706C92E-6112-1647-8E32-7B69BA5924D4}" dt="2020-01-28T05:09:34.659" v="3316" actId="20577"/>
          <ac:spMkLst>
            <pc:docMk/>
            <pc:sldMk cId="0" sldId="275"/>
            <ac:spMk id="13" creationId="{00000000-0000-0000-0000-000000000000}"/>
          </ac:spMkLst>
        </pc:spChg>
      </pc:sldChg>
      <pc:sldChg chg="addSp delSp modSp">
        <pc:chgData name="gabriel chavez" userId="71d80cb7cbb87c64" providerId="LiveId" clId="{C706C92E-6112-1647-8E32-7B69BA5924D4}" dt="2020-01-28T05:42:04.313" v="3618" actId="20577"/>
        <pc:sldMkLst>
          <pc:docMk/>
          <pc:sldMk cId="0" sldId="276"/>
        </pc:sldMkLst>
        <pc:spChg chg="mod">
          <ac:chgData name="gabriel chavez" userId="71d80cb7cbb87c64" providerId="LiveId" clId="{C706C92E-6112-1647-8E32-7B69BA5924D4}" dt="2020-01-28T04:24:19.399" v="2490" actId="20577"/>
          <ac:spMkLst>
            <pc:docMk/>
            <pc:sldMk cId="0" sldId="276"/>
            <ac:spMk id="2" creationId="{00000000-0000-0000-0000-000000000000}"/>
          </ac:spMkLst>
        </pc:spChg>
        <pc:spChg chg="del">
          <ac:chgData name="gabriel chavez" userId="71d80cb7cbb87c64" providerId="LiveId" clId="{C706C92E-6112-1647-8E32-7B69BA5924D4}" dt="2020-01-28T03:30:33.604" v="1525" actId="478"/>
          <ac:spMkLst>
            <pc:docMk/>
            <pc:sldMk cId="0" sldId="276"/>
            <ac:spMk id="9" creationId="{00000000-0000-0000-0000-000000000000}"/>
          </ac:spMkLst>
        </pc:spChg>
        <pc:spChg chg="del">
          <ac:chgData name="gabriel chavez" userId="71d80cb7cbb87c64" providerId="LiveId" clId="{C706C92E-6112-1647-8E32-7B69BA5924D4}" dt="2020-01-28T03:30:40.900" v="1526" actId="478"/>
          <ac:spMkLst>
            <pc:docMk/>
            <pc:sldMk cId="0" sldId="276"/>
            <ac:spMk id="10" creationId="{00000000-0000-0000-0000-000000000000}"/>
          </ac:spMkLst>
        </pc:spChg>
        <pc:spChg chg="del">
          <ac:chgData name="gabriel chavez" userId="71d80cb7cbb87c64" providerId="LiveId" clId="{C706C92E-6112-1647-8E32-7B69BA5924D4}" dt="2020-01-28T03:30:40.900" v="1526" actId="478"/>
          <ac:spMkLst>
            <pc:docMk/>
            <pc:sldMk cId="0" sldId="276"/>
            <ac:spMk id="11" creationId="{00000000-0000-0000-0000-000000000000}"/>
          </ac:spMkLst>
        </pc:spChg>
        <pc:spChg chg="del">
          <ac:chgData name="gabriel chavez" userId="71d80cb7cbb87c64" providerId="LiveId" clId="{C706C92E-6112-1647-8E32-7B69BA5924D4}" dt="2020-01-28T03:30:40.900" v="1526" actId="478"/>
          <ac:spMkLst>
            <pc:docMk/>
            <pc:sldMk cId="0" sldId="276"/>
            <ac:spMk id="12" creationId="{00000000-0000-0000-0000-000000000000}"/>
          </ac:spMkLst>
        </pc:spChg>
        <pc:spChg chg="del">
          <ac:chgData name="gabriel chavez" userId="71d80cb7cbb87c64" providerId="LiveId" clId="{C706C92E-6112-1647-8E32-7B69BA5924D4}" dt="2020-01-28T03:30:40.900" v="1526" actId="478"/>
          <ac:spMkLst>
            <pc:docMk/>
            <pc:sldMk cId="0" sldId="276"/>
            <ac:spMk id="13" creationId="{00000000-0000-0000-0000-000000000000}"/>
          </ac:spMkLst>
        </pc:spChg>
        <pc:spChg chg="del">
          <ac:chgData name="gabriel chavez" userId="71d80cb7cbb87c64" providerId="LiveId" clId="{C706C92E-6112-1647-8E32-7B69BA5924D4}" dt="2020-01-28T03:30:40.900" v="1526" actId="478"/>
          <ac:spMkLst>
            <pc:docMk/>
            <pc:sldMk cId="0" sldId="276"/>
            <ac:spMk id="14" creationId="{00000000-0000-0000-0000-000000000000}"/>
          </ac:spMkLst>
        </pc:spChg>
        <pc:spChg chg="del">
          <ac:chgData name="gabriel chavez" userId="71d80cb7cbb87c64" providerId="LiveId" clId="{C706C92E-6112-1647-8E32-7B69BA5924D4}" dt="2020-01-28T03:30:40.900" v="1526" actId="478"/>
          <ac:spMkLst>
            <pc:docMk/>
            <pc:sldMk cId="0" sldId="276"/>
            <ac:spMk id="15" creationId="{00000000-0000-0000-0000-000000000000}"/>
          </ac:spMkLst>
        </pc:spChg>
        <pc:spChg chg="del">
          <ac:chgData name="gabriel chavez" userId="71d80cb7cbb87c64" providerId="LiveId" clId="{C706C92E-6112-1647-8E32-7B69BA5924D4}" dt="2020-01-28T03:30:40.900" v="1526" actId="478"/>
          <ac:spMkLst>
            <pc:docMk/>
            <pc:sldMk cId="0" sldId="276"/>
            <ac:spMk id="16" creationId="{00000000-0000-0000-0000-000000000000}"/>
          </ac:spMkLst>
        </pc:spChg>
        <pc:spChg chg="del">
          <ac:chgData name="gabriel chavez" userId="71d80cb7cbb87c64" providerId="LiveId" clId="{C706C92E-6112-1647-8E32-7B69BA5924D4}" dt="2020-01-28T03:30:40.900" v="1526" actId="478"/>
          <ac:spMkLst>
            <pc:docMk/>
            <pc:sldMk cId="0" sldId="276"/>
            <ac:spMk id="17" creationId="{00000000-0000-0000-0000-000000000000}"/>
          </ac:spMkLst>
        </pc:spChg>
        <pc:spChg chg="del">
          <ac:chgData name="gabriel chavez" userId="71d80cb7cbb87c64" providerId="LiveId" clId="{C706C92E-6112-1647-8E32-7B69BA5924D4}" dt="2020-01-28T03:30:40.900" v="1526" actId="478"/>
          <ac:spMkLst>
            <pc:docMk/>
            <pc:sldMk cId="0" sldId="276"/>
            <ac:spMk id="18" creationId="{00000000-0000-0000-0000-000000000000}"/>
          </ac:spMkLst>
        </pc:spChg>
        <pc:spChg chg="del">
          <ac:chgData name="gabriel chavez" userId="71d80cb7cbb87c64" providerId="LiveId" clId="{C706C92E-6112-1647-8E32-7B69BA5924D4}" dt="2020-01-28T03:30:40.900" v="1526" actId="478"/>
          <ac:spMkLst>
            <pc:docMk/>
            <pc:sldMk cId="0" sldId="276"/>
            <ac:spMk id="19" creationId="{00000000-0000-0000-0000-000000000000}"/>
          </ac:spMkLst>
        </pc:spChg>
        <pc:spChg chg="mod">
          <ac:chgData name="gabriel chavez" userId="71d80cb7cbb87c64" providerId="LiveId" clId="{C706C92E-6112-1647-8E32-7B69BA5924D4}" dt="2020-01-28T05:42:04.313" v="3618" actId="20577"/>
          <ac:spMkLst>
            <pc:docMk/>
            <pc:sldMk cId="0" sldId="276"/>
            <ac:spMk id="22" creationId="{A09F8B4B-C100-2146-BD15-C86BCE99C38E}"/>
          </ac:spMkLst>
        </pc:spChg>
        <pc:picChg chg="add">
          <ac:chgData name="gabriel chavez" userId="71d80cb7cbb87c64" providerId="LiveId" clId="{C706C92E-6112-1647-8E32-7B69BA5924D4}" dt="2020-01-28T03:32:47.816" v="1527"/>
          <ac:picMkLst>
            <pc:docMk/>
            <pc:sldMk cId="0" sldId="276"/>
            <ac:picMk id="3" creationId="{107DF127-3AA2-2142-ABF6-DDDAA238BF32}"/>
          </ac:picMkLst>
        </pc:picChg>
      </pc:sldChg>
      <pc:sldChg chg="modSp del">
        <pc:chgData name="gabriel chavez" userId="71d80cb7cbb87c64" providerId="LiveId" clId="{C706C92E-6112-1647-8E32-7B69BA5924D4}" dt="2020-01-28T05:09:14.173" v="3286" actId="2696"/>
        <pc:sldMkLst>
          <pc:docMk/>
          <pc:sldMk cId="0" sldId="277"/>
        </pc:sldMkLst>
        <pc:spChg chg="mod">
          <ac:chgData name="gabriel chavez" userId="71d80cb7cbb87c64" providerId="LiveId" clId="{C706C92E-6112-1647-8E32-7B69BA5924D4}" dt="2020-01-28T04:24:26.327" v="2492" actId="20577"/>
          <ac:spMkLst>
            <pc:docMk/>
            <pc:sldMk cId="0" sldId="277"/>
            <ac:spMk id="2" creationId="{00000000-0000-0000-0000-000000000000}"/>
          </ac:spMkLst>
        </pc:spChg>
      </pc:sldChg>
      <pc:sldChg chg="addSp delSp modSp">
        <pc:chgData name="gabriel chavez" userId="71d80cb7cbb87c64" providerId="LiveId" clId="{C706C92E-6112-1647-8E32-7B69BA5924D4}" dt="2020-01-28T05:08:21.893" v="3284" actId="20577"/>
        <pc:sldMkLst>
          <pc:docMk/>
          <pc:sldMk cId="0" sldId="278"/>
        </pc:sldMkLst>
        <pc:spChg chg="mod">
          <ac:chgData name="gabriel chavez" userId="71d80cb7cbb87c64" providerId="LiveId" clId="{C706C92E-6112-1647-8E32-7B69BA5924D4}" dt="2020-01-28T04:24:32.135" v="2494" actId="20577"/>
          <ac:spMkLst>
            <pc:docMk/>
            <pc:sldMk cId="0" sldId="278"/>
            <ac:spMk id="2" creationId="{00000000-0000-0000-0000-000000000000}"/>
          </ac:spMkLst>
        </pc:spChg>
        <pc:spChg chg="del">
          <ac:chgData name="gabriel chavez" userId="71d80cb7cbb87c64" providerId="LiveId" clId="{C706C92E-6112-1647-8E32-7B69BA5924D4}" dt="2020-01-28T05:08:02.232" v="3269" actId="478"/>
          <ac:spMkLst>
            <pc:docMk/>
            <pc:sldMk cId="0" sldId="278"/>
            <ac:spMk id="9" creationId="{00000000-0000-0000-0000-000000000000}"/>
          </ac:spMkLst>
        </pc:spChg>
        <pc:spChg chg="del">
          <ac:chgData name="gabriel chavez" userId="71d80cb7cbb87c64" providerId="LiveId" clId="{C706C92E-6112-1647-8E32-7B69BA5924D4}" dt="2020-01-28T05:07:40.800" v="3213" actId="478"/>
          <ac:spMkLst>
            <pc:docMk/>
            <pc:sldMk cId="0" sldId="278"/>
            <ac:spMk id="10" creationId="{00000000-0000-0000-0000-000000000000}"/>
          </ac:spMkLst>
        </pc:spChg>
        <pc:spChg chg="del">
          <ac:chgData name="gabriel chavez" userId="71d80cb7cbb87c64" providerId="LiveId" clId="{C706C92E-6112-1647-8E32-7B69BA5924D4}" dt="2020-01-28T05:07:35.147" v="3212" actId="478"/>
          <ac:spMkLst>
            <pc:docMk/>
            <pc:sldMk cId="0" sldId="278"/>
            <ac:spMk id="11" creationId="{00000000-0000-0000-0000-000000000000}"/>
          </ac:spMkLst>
        </pc:spChg>
        <pc:spChg chg="del">
          <ac:chgData name="gabriel chavez" userId="71d80cb7cbb87c64" providerId="LiveId" clId="{C706C92E-6112-1647-8E32-7B69BA5924D4}" dt="2020-01-28T05:08:02.232" v="3269" actId="478"/>
          <ac:spMkLst>
            <pc:docMk/>
            <pc:sldMk cId="0" sldId="278"/>
            <ac:spMk id="12" creationId="{00000000-0000-0000-0000-000000000000}"/>
          </ac:spMkLst>
        </pc:spChg>
        <pc:spChg chg="del">
          <ac:chgData name="gabriel chavez" userId="71d80cb7cbb87c64" providerId="LiveId" clId="{C706C92E-6112-1647-8E32-7B69BA5924D4}" dt="2020-01-28T05:08:02.232" v="3269" actId="478"/>
          <ac:spMkLst>
            <pc:docMk/>
            <pc:sldMk cId="0" sldId="278"/>
            <ac:spMk id="13" creationId="{00000000-0000-0000-0000-000000000000}"/>
          </ac:spMkLst>
        </pc:spChg>
        <pc:spChg chg="del">
          <ac:chgData name="gabriel chavez" userId="71d80cb7cbb87c64" providerId="LiveId" clId="{C706C92E-6112-1647-8E32-7B69BA5924D4}" dt="2020-01-28T05:08:02.232" v="3269" actId="478"/>
          <ac:spMkLst>
            <pc:docMk/>
            <pc:sldMk cId="0" sldId="278"/>
            <ac:spMk id="15" creationId="{00000000-0000-0000-0000-000000000000}"/>
          </ac:spMkLst>
        </pc:spChg>
        <pc:spChg chg="del">
          <ac:chgData name="gabriel chavez" userId="71d80cb7cbb87c64" providerId="LiveId" clId="{C706C92E-6112-1647-8E32-7B69BA5924D4}" dt="2020-01-28T05:08:02.232" v="3269" actId="478"/>
          <ac:spMkLst>
            <pc:docMk/>
            <pc:sldMk cId="0" sldId="278"/>
            <ac:spMk id="17" creationId="{00000000-0000-0000-0000-000000000000}"/>
          </ac:spMkLst>
        </pc:spChg>
        <pc:spChg chg="del">
          <ac:chgData name="gabriel chavez" userId="71d80cb7cbb87c64" providerId="LiveId" clId="{C706C92E-6112-1647-8E32-7B69BA5924D4}" dt="2020-01-28T05:08:02.232" v="3269" actId="478"/>
          <ac:spMkLst>
            <pc:docMk/>
            <pc:sldMk cId="0" sldId="278"/>
            <ac:spMk id="19" creationId="{00000000-0000-0000-0000-000000000000}"/>
          </ac:spMkLst>
        </pc:spChg>
        <pc:spChg chg="del mod">
          <ac:chgData name="gabriel chavez" userId="71d80cb7cbb87c64" providerId="LiveId" clId="{C706C92E-6112-1647-8E32-7B69BA5924D4}" dt="2020-01-28T05:08:11.535" v="3271" actId="478"/>
          <ac:spMkLst>
            <pc:docMk/>
            <pc:sldMk cId="0" sldId="278"/>
            <ac:spMk id="23" creationId="{00000000-0000-0000-0000-000000000000}"/>
          </ac:spMkLst>
        </pc:spChg>
        <pc:spChg chg="del">
          <ac:chgData name="gabriel chavez" userId="71d80cb7cbb87c64" providerId="LiveId" clId="{C706C92E-6112-1647-8E32-7B69BA5924D4}" dt="2020-01-28T05:08:02.232" v="3269" actId="478"/>
          <ac:spMkLst>
            <pc:docMk/>
            <pc:sldMk cId="0" sldId="278"/>
            <ac:spMk id="24" creationId="{00000000-0000-0000-0000-000000000000}"/>
          </ac:spMkLst>
        </pc:spChg>
        <pc:spChg chg="del">
          <ac:chgData name="gabriel chavez" userId="71d80cb7cbb87c64" providerId="LiveId" clId="{C706C92E-6112-1647-8E32-7B69BA5924D4}" dt="2020-01-28T05:08:02.232" v="3269" actId="478"/>
          <ac:spMkLst>
            <pc:docMk/>
            <pc:sldMk cId="0" sldId="278"/>
            <ac:spMk id="25" creationId="{00000000-0000-0000-0000-000000000000}"/>
          </ac:spMkLst>
        </pc:spChg>
        <pc:spChg chg="del">
          <ac:chgData name="gabriel chavez" userId="71d80cb7cbb87c64" providerId="LiveId" clId="{C706C92E-6112-1647-8E32-7B69BA5924D4}" dt="2020-01-28T05:08:02.232" v="3269" actId="478"/>
          <ac:spMkLst>
            <pc:docMk/>
            <pc:sldMk cId="0" sldId="278"/>
            <ac:spMk id="26" creationId="{00000000-0000-0000-0000-000000000000}"/>
          </ac:spMkLst>
        </pc:spChg>
        <pc:spChg chg="del">
          <ac:chgData name="gabriel chavez" userId="71d80cb7cbb87c64" providerId="LiveId" clId="{C706C92E-6112-1647-8E32-7B69BA5924D4}" dt="2020-01-28T05:08:02.232" v="3269" actId="478"/>
          <ac:spMkLst>
            <pc:docMk/>
            <pc:sldMk cId="0" sldId="278"/>
            <ac:spMk id="27" creationId="{00000000-0000-0000-0000-000000000000}"/>
          </ac:spMkLst>
        </pc:spChg>
        <pc:spChg chg="del">
          <ac:chgData name="gabriel chavez" userId="71d80cb7cbb87c64" providerId="LiveId" clId="{C706C92E-6112-1647-8E32-7B69BA5924D4}" dt="2020-01-28T05:08:02.232" v="3269" actId="478"/>
          <ac:spMkLst>
            <pc:docMk/>
            <pc:sldMk cId="0" sldId="278"/>
            <ac:spMk id="28" creationId="{00000000-0000-0000-0000-000000000000}"/>
          </ac:spMkLst>
        </pc:spChg>
        <pc:spChg chg="del">
          <ac:chgData name="gabriel chavez" userId="71d80cb7cbb87c64" providerId="LiveId" clId="{C706C92E-6112-1647-8E32-7B69BA5924D4}" dt="2020-01-28T05:08:02.232" v="3269" actId="478"/>
          <ac:spMkLst>
            <pc:docMk/>
            <pc:sldMk cId="0" sldId="278"/>
            <ac:spMk id="29" creationId="{00000000-0000-0000-0000-000000000000}"/>
          </ac:spMkLst>
        </pc:spChg>
        <pc:spChg chg="mod">
          <ac:chgData name="gabriel chavez" userId="71d80cb7cbb87c64" providerId="LiveId" clId="{C706C92E-6112-1647-8E32-7B69BA5924D4}" dt="2020-01-28T05:08:21.893" v="3284" actId="20577"/>
          <ac:spMkLst>
            <pc:docMk/>
            <pc:sldMk cId="0" sldId="278"/>
            <ac:spMk id="32" creationId="{F7747A4F-68F3-FD4A-B216-56341979069A}"/>
          </ac:spMkLst>
        </pc:spChg>
        <pc:picChg chg="add">
          <ac:chgData name="gabriel chavez" userId="71d80cb7cbb87c64" providerId="LiveId" clId="{C706C92E-6112-1647-8E32-7B69BA5924D4}" dt="2020-01-28T05:08:04.215" v="3270"/>
          <ac:picMkLst>
            <pc:docMk/>
            <pc:sldMk cId="0" sldId="278"/>
            <ac:picMk id="3" creationId="{6385632D-DB03-A443-83D5-AC91BF27C13A}"/>
          </ac:picMkLst>
        </pc:picChg>
      </pc:sldChg>
      <pc:sldChg chg="modSp del">
        <pc:chgData name="gabriel chavez" userId="71d80cb7cbb87c64" providerId="LiveId" clId="{C706C92E-6112-1647-8E32-7B69BA5924D4}" dt="2020-01-28T05:11:54.677" v="3348" actId="2696"/>
        <pc:sldMkLst>
          <pc:docMk/>
          <pc:sldMk cId="0" sldId="279"/>
        </pc:sldMkLst>
        <pc:spChg chg="mod">
          <ac:chgData name="gabriel chavez" userId="71d80cb7cbb87c64" providerId="LiveId" clId="{C706C92E-6112-1647-8E32-7B69BA5924D4}" dt="2020-01-28T04:24:38.862" v="2496" actId="20577"/>
          <ac:spMkLst>
            <pc:docMk/>
            <pc:sldMk cId="0" sldId="279"/>
            <ac:spMk id="2" creationId="{00000000-0000-0000-0000-000000000000}"/>
          </ac:spMkLst>
        </pc:spChg>
      </pc:sldChg>
      <pc:sldChg chg="addSp delSp modSp">
        <pc:chgData name="gabriel chavez" userId="71d80cb7cbb87c64" providerId="LiveId" clId="{C706C92E-6112-1647-8E32-7B69BA5924D4}" dt="2020-01-28T05:11:35.503" v="3346" actId="20577"/>
        <pc:sldMkLst>
          <pc:docMk/>
          <pc:sldMk cId="0" sldId="280"/>
        </pc:sldMkLst>
        <pc:spChg chg="mod">
          <ac:chgData name="gabriel chavez" userId="71d80cb7cbb87c64" providerId="LiveId" clId="{C706C92E-6112-1647-8E32-7B69BA5924D4}" dt="2020-01-28T04:24:43.614" v="2498" actId="20577"/>
          <ac:spMkLst>
            <pc:docMk/>
            <pc:sldMk cId="0" sldId="280"/>
            <ac:spMk id="2" creationId="{00000000-0000-0000-0000-000000000000}"/>
          </ac:spMkLst>
        </pc:spChg>
        <pc:spChg chg="del">
          <ac:chgData name="gabriel chavez" userId="71d80cb7cbb87c64" providerId="LiveId" clId="{C706C92E-6112-1647-8E32-7B69BA5924D4}" dt="2020-01-28T05:11:14.833" v="3317" actId="478"/>
          <ac:spMkLst>
            <pc:docMk/>
            <pc:sldMk cId="0" sldId="280"/>
            <ac:spMk id="9" creationId="{00000000-0000-0000-0000-000000000000}"/>
          </ac:spMkLst>
        </pc:spChg>
        <pc:spChg chg="del">
          <ac:chgData name="gabriel chavez" userId="71d80cb7cbb87c64" providerId="LiveId" clId="{C706C92E-6112-1647-8E32-7B69BA5924D4}" dt="2020-01-28T05:11:14.833" v="3317" actId="478"/>
          <ac:spMkLst>
            <pc:docMk/>
            <pc:sldMk cId="0" sldId="280"/>
            <ac:spMk id="10" creationId="{00000000-0000-0000-0000-000000000000}"/>
          </ac:spMkLst>
        </pc:spChg>
        <pc:spChg chg="del">
          <ac:chgData name="gabriel chavez" userId="71d80cb7cbb87c64" providerId="LiveId" clId="{C706C92E-6112-1647-8E32-7B69BA5924D4}" dt="2020-01-28T05:11:14.833" v="3317" actId="478"/>
          <ac:spMkLst>
            <pc:docMk/>
            <pc:sldMk cId="0" sldId="280"/>
            <ac:spMk id="12" creationId="{00000000-0000-0000-0000-000000000000}"/>
          </ac:spMkLst>
        </pc:spChg>
        <pc:spChg chg="del">
          <ac:chgData name="gabriel chavez" userId="71d80cb7cbb87c64" providerId="LiveId" clId="{C706C92E-6112-1647-8E32-7B69BA5924D4}" dt="2020-01-28T05:11:14.833" v="3317" actId="478"/>
          <ac:spMkLst>
            <pc:docMk/>
            <pc:sldMk cId="0" sldId="280"/>
            <ac:spMk id="14" creationId="{00000000-0000-0000-0000-000000000000}"/>
          </ac:spMkLst>
        </pc:spChg>
        <pc:spChg chg="del">
          <ac:chgData name="gabriel chavez" userId="71d80cb7cbb87c64" providerId="LiveId" clId="{C706C92E-6112-1647-8E32-7B69BA5924D4}" dt="2020-01-28T05:11:14.833" v="3317" actId="478"/>
          <ac:spMkLst>
            <pc:docMk/>
            <pc:sldMk cId="0" sldId="280"/>
            <ac:spMk id="16" creationId="{00000000-0000-0000-0000-000000000000}"/>
          </ac:spMkLst>
        </pc:spChg>
        <pc:spChg chg="del">
          <ac:chgData name="gabriel chavez" userId="71d80cb7cbb87c64" providerId="LiveId" clId="{C706C92E-6112-1647-8E32-7B69BA5924D4}" dt="2020-01-28T05:11:14.833" v="3317" actId="478"/>
          <ac:spMkLst>
            <pc:docMk/>
            <pc:sldMk cId="0" sldId="280"/>
            <ac:spMk id="17" creationId="{00000000-0000-0000-0000-000000000000}"/>
          </ac:spMkLst>
        </pc:spChg>
        <pc:spChg chg="del">
          <ac:chgData name="gabriel chavez" userId="71d80cb7cbb87c64" providerId="LiveId" clId="{C706C92E-6112-1647-8E32-7B69BA5924D4}" dt="2020-01-28T05:11:14.833" v="3317" actId="478"/>
          <ac:spMkLst>
            <pc:docMk/>
            <pc:sldMk cId="0" sldId="280"/>
            <ac:spMk id="18" creationId="{00000000-0000-0000-0000-000000000000}"/>
          </ac:spMkLst>
        </pc:spChg>
        <pc:spChg chg="del">
          <ac:chgData name="gabriel chavez" userId="71d80cb7cbb87c64" providerId="LiveId" clId="{C706C92E-6112-1647-8E32-7B69BA5924D4}" dt="2020-01-28T05:11:14.833" v="3317" actId="478"/>
          <ac:spMkLst>
            <pc:docMk/>
            <pc:sldMk cId="0" sldId="280"/>
            <ac:spMk id="19" creationId="{00000000-0000-0000-0000-000000000000}"/>
          </ac:spMkLst>
        </pc:spChg>
        <pc:spChg chg="del">
          <ac:chgData name="gabriel chavez" userId="71d80cb7cbb87c64" providerId="LiveId" clId="{C706C92E-6112-1647-8E32-7B69BA5924D4}" dt="2020-01-28T05:11:14.833" v="3317" actId="478"/>
          <ac:spMkLst>
            <pc:docMk/>
            <pc:sldMk cId="0" sldId="280"/>
            <ac:spMk id="23" creationId="{00000000-0000-0000-0000-000000000000}"/>
          </ac:spMkLst>
        </pc:spChg>
        <pc:spChg chg="mod">
          <ac:chgData name="gabriel chavez" userId="71d80cb7cbb87c64" providerId="LiveId" clId="{C706C92E-6112-1647-8E32-7B69BA5924D4}" dt="2020-01-28T05:11:35.503" v="3346" actId="20577"/>
          <ac:spMkLst>
            <pc:docMk/>
            <pc:sldMk cId="0" sldId="280"/>
            <ac:spMk id="26" creationId="{94EACD71-5DD5-654B-BE6C-C8979BD0712D}"/>
          </ac:spMkLst>
        </pc:spChg>
        <pc:picChg chg="add">
          <ac:chgData name="gabriel chavez" userId="71d80cb7cbb87c64" providerId="LiveId" clId="{C706C92E-6112-1647-8E32-7B69BA5924D4}" dt="2020-01-28T05:11:15.832" v="3318"/>
          <ac:picMkLst>
            <pc:docMk/>
            <pc:sldMk cId="0" sldId="280"/>
            <ac:picMk id="3" creationId="{14BFF507-C64E-2942-BEFD-0A488FD101BA}"/>
          </ac:picMkLst>
        </pc:picChg>
      </pc:sldChg>
      <pc:sldChg chg="del">
        <pc:chgData name="gabriel chavez" userId="71d80cb7cbb87c64" providerId="LiveId" clId="{C706C92E-6112-1647-8E32-7B69BA5924D4}" dt="2020-01-28T05:14:14.361" v="3413" actId="2696"/>
        <pc:sldMkLst>
          <pc:docMk/>
          <pc:sldMk cId="0" sldId="281"/>
        </pc:sldMkLst>
      </pc:sldChg>
      <pc:sldChg chg="addSp delSp modSp">
        <pc:chgData name="gabriel chavez" userId="71d80cb7cbb87c64" providerId="LiveId" clId="{C706C92E-6112-1647-8E32-7B69BA5924D4}" dt="2020-01-28T05:18:41.400" v="3469" actId="20577"/>
        <pc:sldMkLst>
          <pc:docMk/>
          <pc:sldMk cId="0" sldId="282"/>
        </pc:sldMkLst>
        <pc:spChg chg="mod">
          <ac:chgData name="gabriel chavez" userId="71d80cb7cbb87c64" providerId="LiveId" clId="{C706C92E-6112-1647-8E32-7B69BA5924D4}" dt="2020-01-28T05:18:41.400" v="3469" actId="20577"/>
          <ac:spMkLst>
            <pc:docMk/>
            <pc:sldMk cId="0" sldId="282"/>
            <ac:spMk id="2" creationId="{00000000-0000-0000-0000-000000000000}"/>
          </ac:spMkLst>
        </pc:spChg>
        <pc:spChg chg="del">
          <ac:chgData name="gabriel chavez" userId="71d80cb7cbb87c64" providerId="LiveId" clId="{C706C92E-6112-1647-8E32-7B69BA5924D4}" dt="2020-01-28T05:13:50.046" v="3374" actId="478"/>
          <ac:spMkLst>
            <pc:docMk/>
            <pc:sldMk cId="0" sldId="282"/>
            <ac:spMk id="9" creationId="{00000000-0000-0000-0000-000000000000}"/>
          </ac:spMkLst>
        </pc:spChg>
        <pc:spChg chg="del">
          <ac:chgData name="gabriel chavez" userId="71d80cb7cbb87c64" providerId="LiveId" clId="{C706C92E-6112-1647-8E32-7B69BA5924D4}" dt="2020-01-28T05:13:50.046" v="3374" actId="478"/>
          <ac:spMkLst>
            <pc:docMk/>
            <pc:sldMk cId="0" sldId="282"/>
            <ac:spMk id="10" creationId="{00000000-0000-0000-0000-000000000000}"/>
          </ac:spMkLst>
        </pc:spChg>
        <pc:spChg chg="del">
          <ac:chgData name="gabriel chavez" userId="71d80cb7cbb87c64" providerId="LiveId" clId="{C706C92E-6112-1647-8E32-7B69BA5924D4}" dt="2020-01-28T05:13:50.046" v="3374" actId="478"/>
          <ac:spMkLst>
            <pc:docMk/>
            <pc:sldMk cId="0" sldId="282"/>
            <ac:spMk id="11" creationId="{00000000-0000-0000-0000-000000000000}"/>
          </ac:spMkLst>
        </pc:spChg>
        <pc:spChg chg="del">
          <ac:chgData name="gabriel chavez" userId="71d80cb7cbb87c64" providerId="LiveId" clId="{C706C92E-6112-1647-8E32-7B69BA5924D4}" dt="2020-01-28T05:13:50.046" v="3374" actId="478"/>
          <ac:spMkLst>
            <pc:docMk/>
            <pc:sldMk cId="0" sldId="282"/>
            <ac:spMk id="12" creationId="{00000000-0000-0000-0000-000000000000}"/>
          </ac:spMkLst>
        </pc:spChg>
        <pc:spChg chg="del">
          <ac:chgData name="gabriel chavez" userId="71d80cb7cbb87c64" providerId="LiveId" clId="{C706C92E-6112-1647-8E32-7B69BA5924D4}" dt="2020-01-28T05:13:50.046" v="3374" actId="478"/>
          <ac:spMkLst>
            <pc:docMk/>
            <pc:sldMk cId="0" sldId="282"/>
            <ac:spMk id="13" creationId="{00000000-0000-0000-0000-000000000000}"/>
          </ac:spMkLst>
        </pc:spChg>
        <pc:spChg chg="del">
          <ac:chgData name="gabriel chavez" userId="71d80cb7cbb87c64" providerId="LiveId" clId="{C706C92E-6112-1647-8E32-7B69BA5924D4}" dt="2020-01-28T05:13:50.046" v="3374" actId="478"/>
          <ac:spMkLst>
            <pc:docMk/>
            <pc:sldMk cId="0" sldId="282"/>
            <ac:spMk id="14" creationId="{00000000-0000-0000-0000-000000000000}"/>
          </ac:spMkLst>
        </pc:spChg>
        <pc:spChg chg="del">
          <ac:chgData name="gabriel chavez" userId="71d80cb7cbb87c64" providerId="LiveId" clId="{C706C92E-6112-1647-8E32-7B69BA5924D4}" dt="2020-01-28T05:13:50.046" v="3374" actId="478"/>
          <ac:spMkLst>
            <pc:docMk/>
            <pc:sldMk cId="0" sldId="282"/>
            <ac:spMk id="15" creationId="{00000000-0000-0000-0000-000000000000}"/>
          </ac:spMkLst>
        </pc:spChg>
        <pc:spChg chg="del">
          <ac:chgData name="gabriel chavez" userId="71d80cb7cbb87c64" providerId="LiveId" clId="{C706C92E-6112-1647-8E32-7B69BA5924D4}" dt="2020-01-28T05:13:50.046" v="3374" actId="478"/>
          <ac:spMkLst>
            <pc:docMk/>
            <pc:sldMk cId="0" sldId="282"/>
            <ac:spMk id="16" creationId="{00000000-0000-0000-0000-000000000000}"/>
          </ac:spMkLst>
        </pc:spChg>
        <pc:spChg chg="del">
          <ac:chgData name="gabriel chavez" userId="71d80cb7cbb87c64" providerId="LiveId" clId="{C706C92E-6112-1647-8E32-7B69BA5924D4}" dt="2020-01-28T05:13:50.046" v="3374" actId="478"/>
          <ac:spMkLst>
            <pc:docMk/>
            <pc:sldMk cId="0" sldId="282"/>
            <ac:spMk id="17" creationId="{00000000-0000-0000-0000-000000000000}"/>
          </ac:spMkLst>
        </pc:spChg>
        <pc:spChg chg="del">
          <ac:chgData name="gabriel chavez" userId="71d80cb7cbb87c64" providerId="LiveId" clId="{C706C92E-6112-1647-8E32-7B69BA5924D4}" dt="2020-01-28T05:13:50.046" v="3374" actId="478"/>
          <ac:spMkLst>
            <pc:docMk/>
            <pc:sldMk cId="0" sldId="282"/>
            <ac:spMk id="18" creationId="{00000000-0000-0000-0000-000000000000}"/>
          </ac:spMkLst>
        </pc:spChg>
        <pc:spChg chg="del">
          <ac:chgData name="gabriel chavez" userId="71d80cb7cbb87c64" providerId="LiveId" clId="{C706C92E-6112-1647-8E32-7B69BA5924D4}" dt="2020-01-28T05:13:50.046" v="3374" actId="478"/>
          <ac:spMkLst>
            <pc:docMk/>
            <pc:sldMk cId="0" sldId="282"/>
            <ac:spMk id="19" creationId="{00000000-0000-0000-0000-000000000000}"/>
          </ac:spMkLst>
        </pc:spChg>
        <pc:spChg chg="del">
          <ac:chgData name="gabriel chavez" userId="71d80cb7cbb87c64" providerId="LiveId" clId="{C706C92E-6112-1647-8E32-7B69BA5924D4}" dt="2020-01-28T05:13:50.046" v="3374" actId="478"/>
          <ac:spMkLst>
            <pc:docMk/>
            <pc:sldMk cId="0" sldId="282"/>
            <ac:spMk id="20" creationId="{00000000-0000-0000-0000-000000000000}"/>
          </ac:spMkLst>
        </pc:spChg>
        <pc:spChg chg="del">
          <ac:chgData name="gabriel chavez" userId="71d80cb7cbb87c64" providerId="LiveId" clId="{C706C92E-6112-1647-8E32-7B69BA5924D4}" dt="2020-01-28T05:13:50.046" v="3374" actId="478"/>
          <ac:spMkLst>
            <pc:docMk/>
            <pc:sldMk cId="0" sldId="282"/>
            <ac:spMk id="21" creationId="{00000000-0000-0000-0000-000000000000}"/>
          </ac:spMkLst>
        </pc:spChg>
        <pc:spChg chg="del">
          <ac:chgData name="gabriel chavez" userId="71d80cb7cbb87c64" providerId="LiveId" clId="{C706C92E-6112-1647-8E32-7B69BA5924D4}" dt="2020-01-28T05:13:50.046" v="3374" actId="478"/>
          <ac:spMkLst>
            <pc:docMk/>
            <pc:sldMk cId="0" sldId="282"/>
            <ac:spMk id="22" creationId="{00000000-0000-0000-0000-000000000000}"/>
          </ac:spMkLst>
        </pc:spChg>
        <pc:spChg chg="del">
          <ac:chgData name="gabriel chavez" userId="71d80cb7cbb87c64" providerId="LiveId" clId="{C706C92E-6112-1647-8E32-7B69BA5924D4}" dt="2020-01-28T05:13:50.046" v="3374" actId="478"/>
          <ac:spMkLst>
            <pc:docMk/>
            <pc:sldMk cId="0" sldId="282"/>
            <ac:spMk id="23" creationId="{00000000-0000-0000-0000-000000000000}"/>
          </ac:spMkLst>
        </pc:spChg>
        <pc:spChg chg="del">
          <ac:chgData name="gabriel chavez" userId="71d80cb7cbb87c64" providerId="LiveId" clId="{C706C92E-6112-1647-8E32-7B69BA5924D4}" dt="2020-01-28T05:13:50.046" v="3374" actId="478"/>
          <ac:spMkLst>
            <pc:docMk/>
            <pc:sldMk cId="0" sldId="282"/>
            <ac:spMk id="24" creationId="{00000000-0000-0000-0000-000000000000}"/>
          </ac:spMkLst>
        </pc:spChg>
        <pc:spChg chg="del">
          <ac:chgData name="gabriel chavez" userId="71d80cb7cbb87c64" providerId="LiveId" clId="{C706C92E-6112-1647-8E32-7B69BA5924D4}" dt="2020-01-28T05:13:50.046" v="3374" actId="478"/>
          <ac:spMkLst>
            <pc:docMk/>
            <pc:sldMk cId="0" sldId="282"/>
            <ac:spMk id="25" creationId="{00000000-0000-0000-0000-000000000000}"/>
          </ac:spMkLst>
        </pc:spChg>
        <pc:spChg chg="del">
          <ac:chgData name="gabriel chavez" userId="71d80cb7cbb87c64" providerId="LiveId" clId="{C706C92E-6112-1647-8E32-7B69BA5924D4}" dt="2020-01-28T05:13:50.046" v="3374" actId="478"/>
          <ac:spMkLst>
            <pc:docMk/>
            <pc:sldMk cId="0" sldId="282"/>
            <ac:spMk id="26" creationId="{00000000-0000-0000-0000-000000000000}"/>
          </ac:spMkLst>
        </pc:spChg>
        <pc:spChg chg="del">
          <ac:chgData name="gabriel chavez" userId="71d80cb7cbb87c64" providerId="LiveId" clId="{C706C92E-6112-1647-8E32-7B69BA5924D4}" dt="2020-01-28T05:13:50.046" v="3374" actId="478"/>
          <ac:spMkLst>
            <pc:docMk/>
            <pc:sldMk cId="0" sldId="282"/>
            <ac:spMk id="27" creationId="{00000000-0000-0000-0000-000000000000}"/>
          </ac:spMkLst>
        </pc:spChg>
        <pc:spChg chg="del">
          <ac:chgData name="gabriel chavez" userId="71d80cb7cbb87c64" providerId="LiveId" clId="{C706C92E-6112-1647-8E32-7B69BA5924D4}" dt="2020-01-28T05:13:50.046" v="3374" actId="478"/>
          <ac:spMkLst>
            <pc:docMk/>
            <pc:sldMk cId="0" sldId="282"/>
            <ac:spMk id="28" creationId="{00000000-0000-0000-0000-000000000000}"/>
          </ac:spMkLst>
        </pc:spChg>
        <pc:spChg chg="del">
          <ac:chgData name="gabriel chavez" userId="71d80cb7cbb87c64" providerId="LiveId" clId="{C706C92E-6112-1647-8E32-7B69BA5924D4}" dt="2020-01-28T05:13:50.046" v="3374" actId="478"/>
          <ac:spMkLst>
            <pc:docMk/>
            <pc:sldMk cId="0" sldId="282"/>
            <ac:spMk id="29" creationId="{00000000-0000-0000-0000-000000000000}"/>
          </ac:spMkLst>
        </pc:spChg>
        <pc:spChg chg="del">
          <ac:chgData name="gabriel chavez" userId="71d80cb7cbb87c64" providerId="LiveId" clId="{C706C92E-6112-1647-8E32-7B69BA5924D4}" dt="2020-01-28T05:13:50.046" v="3374" actId="478"/>
          <ac:spMkLst>
            <pc:docMk/>
            <pc:sldMk cId="0" sldId="282"/>
            <ac:spMk id="30" creationId="{00000000-0000-0000-0000-000000000000}"/>
          </ac:spMkLst>
        </pc:spChg>
        <pc:spChg chg="del">
          <ac:chgData name="gabriel chavez" userId="71d80cb7cbb87c64" providerId="LiveId" clId="{C706C92E-6112-1647-8E32-7B69BA5924D4}" dt="2020-01-28T05:13:50.046" v="3374" actId="478"/>
          <ac:spMkLst>
            <pc:docMk/>
            <pc:sldMk cId="0" sldId="282"/>
            <ac:spMk id="31" creationId="{00000000-0000-0000-0000-000000000000}"/>
          </ac:spMkLst>
        </pc:spChg>
        <pc:spChg chg="mod">
          <ac:chgData name="gabriel chavez" userId="71d80cb7cbb87c64" providerId="LiveId" clId="{C706C92E-6112-1647-8E32-7B69BA5924D4}" dt="2020-01-28T05:14:05.403" v="3411" actId="20577"/>
          <ac:spMkLst>
            <pc:docMk/>
            <pc:sldMk cId="0" sldId="282"/>
            <ac:spMk id="39" creationId="{98FB8DA8-27F7-7E44-9411-F1281A29B12E}"/>
          </ac:spMkLst>
        </pc:spChg>
        <pc:picChg chg="add">
          <ac:chgData name="gabriel chavez" userId="71d80cb7cbb87c64" providerId="LiveId" clId="{C706C92E-6112-1647-8E32-7B69BA5924D4}" dt="2020-01-28T05:13:51.098" v="3375"/>
          <ac:picMkLst>
            <pc:docMk/>
            <pc:sldMk cId="0" sldId="282"/>
            <ac:picMk id="3" creationId="{10C2BCA4-E8D2-0746-8C70-DA2C4DB37C4E}"/>
          </ac:picMkLst>
        </pc:picChg>
      </pc:sldChg>
      <pc:sldChg chg="del">
        <pc:chgData name="gabriel chavez" userId="71d80cb7cbb87c64" providerId="LiveId" clId="{C706C92E-6112-1647-8E32-7B69BA5924D4}" dt="2020-01-28T05:14:39.736" v="3430" actId="2696"/>
        <pc:sldMkLst>
          <pc:docMk/>
          <pc:sldMk cId="0" sldId="283"/>
        </pc:sldMkLst>
      </pc:sldChg>
      <pc:sldChg chg="del">
        <pc:chgData name="gabriel chavez" userId="71d80cb7cbb87c64" providerId="LiveId" clId="{C706C92E-6112-1647-8E32-7B69BA5924D4}" dt="2020-01-28T05:14:42.544" v="3431" actId="2696"/>
        <pc:sldMkLst>
          <pc:docMk/>
          <pc:sldMk cId="0" sldId="284"/>
        </pc:sldMkLst>
      </pc:sldChg>
      <pc:sldChg chg="del">
        <pc:chgData name="gabriel chavez" userId="71d80cb7cbb87c64" providerId="LiveId" clId="{C706C92E-6112-1647-8E32-7B69BA5924D4}" dt="2020-01-28T05:16:45.182" v="3441" actId="2696"/>
        <pc:sldMkLst>
          <pc:docMk/>
          <pc:sldMk cId="0" sldId="285"/>
        </pc:sldMkLst>
      </pc:sldChg>
      <pc:sldChg chg="del">
        <pc:chgData name="gabriel chavez" userId="71d80cb7cbb87c64" providerId="LiveId" clId="{C706C92E-6112-1647-8E32-7B69BA5924D4}" dt="2020-01-28T05:16:48.362" v="3442" actId="2696"/>
        <pc:sldMkLst>
          <pc:docMk/>
          <pc:sldMk cId="0" sldId="286"/>
        </pc:sldMkLst>
      </pc:sldChg>
      <pc:sldChg chg="modSp">
        <pc:chgData name="gabriel chavez" userId="71d80cb7cbb87c64" providerId="LiveId" clId="{C706C92E-6112-1647-8E32-7B69BA5924D4}" dt="2020-01-28T05:23:43.134" v="3543" actId="1037"/>
        <pc:sldMkLst>
          <pc:docMk/>
          <pc:sldMk cId="0" sldId="287"/>
        </pc:sldMkLst>
        <pc:spChg chg="mod">
          <ac:chgData name="gabriel chavez" userId="71d80cb7cbb87c64" providerId="LiveId" clId="{C706C92E-6112-1647-8E32-7B69BA5924D4}" dt="2020-01-28T05:20:50.206" v="3510" actId="20577"/>
          <ac:spMkLst>
            <pc:docMk/>
            <pc:sldMk cId="0" sldId="287"/>
            <ac:spMk id="2" creationId="{00000000-0000-0000-0000-000000000000}"/>
          </ac:spMkLst>
        </pc:spChg>
        <pc:spChg chg="mod">
          <ac:chgData name="gabriel chavez" userId="71d80cb7cbb87c64" providerId="LiveId" clId="{C706C92E-6112-1647-8E32-7B69BA5924D4}" dt="2020-01-28T05:23:43.134" v="3543" actId="1037"/>
          <ac:spMkLst>
            <pc:docMk/>
            <pc:sldMk cId="0" sldId="287"/>
            <ac:spMk id="4" creationId="{00000000-0000-0000-0000-000000000000}"/>
          </ac:spMkLst>
        </pc:spChg>
      </pc:sldChg>
      <pc:sldChg chg="addSp delSp modSp">
        <pc:chgData name="gabriel chavez" userId="71d80cb7cbb87c64" providerId="LiveId" clId="{C706C92E-6112-1647-8E32-7B69BA5924D4}" dt="2020-01-28T05:56:14.714" v="3860" actId="403"/>
        <pc:sldMkLst>
          <pc:docMk/>
          <pc:sldMk cId="1208771149" sldId="290"/>
        </pc:sldMkLst>
        <pc:spChg chg="mod">
          <ac:chgData name="gabriel chavez" userId="71d80cb7cbb87c64" providerId="LiveId" clId="{C706C92E-6112-1647-8E32-7B69BA5924D4}" dt="2020-01-28T05:56:14.714" v="3860" actId="403"/>
          <ac:spMkLst>
            <pc:docMk/>
            <pc:sldMk cId="1208771149" sldId="290"/>
            <ac:spMk id="3" creationId="{00000000-0000-0000-0000-000000000000}"/>
          </ac:spMkLst>
        </pc:spChg>
        <pc:spChg chg="add mod">
          <ac:chgData name="gabriel chavez" userId="71d80cb7cbb87c64" providerId="LiveId" clId="{C706C92E-6112-1647-8E32-7B69BA5924D4}" dt="2020-01-28T05:55:11.636" v="3859" actId="20577"/>
          <ac:spMkLst>
            <pc:docMk/>
            <pc:sldMk cId="1208771149" sldId="290"/>
            <ac:spMk id="4" creationId="{97740F9A-0281-7C41-A48E-6C03857059B6}"/>
          </ac:spMkLst>
        </pc:spChg>
        <pc:spChg chg="add del mod">
          <ac:chgData name="gabriel chavez" userId="71d80cb7cbb87c64" providerId="LiveId" clId="{C706C92E-6112-1647-8E32-7B69BA5924D4}" dt="2020-01-28T05:54:47.176" v="3856"/>
          <ac:spMkLst>
            <pc:docMk/>
            <pc:sldMk cId="1208771149" sldId="290"/>
            <ac:spMk id="8" creationId="{CECDAE13-1011-E545-86FE-E1BA547BB3DB}"/>
          </ac:spMkLst>
        </pc:spChg>
      </pc:sldChg>
      <pc:sldChg chg="addSp delSp modSp mod setBg">
        <pc:chgData name="gabriel chavez" userId="71d80cb7cbb87c64" providerId="LiveId" clId="{C706C92E-6112-1647-8E32-7B69BA5924D4}" dt="2020-01-28T03:03:14.047" v="536" actId="478"/>
        <pc:sldMkLst>
          <pc:docMk/>
          <pc:sldMk cId="2435254598" sldId="291"/>
        </pc:sldMkLst>
        <pc:spChg chg="del mod">
          <ac:chgData name="gabriel chavez" userId="71d80cb7cbb87c64" providerId="LiveId" clId="{C706C92E-6112-1647-8E32-7B69BA5924D4}" dt="2020-01-28T03:03:14.047" v="536" actId="478"/>
          <ac:spMkLst>
            <pc:docMk/>
            <pc:sldMk cId="2435254598" sldId="291"/>
            <ac:spMk id="5" creationId="{575AED3C-22D1-0B47-A66D-6D310E051FA0}"/>
          </ac:spMkLst>
        </pc:spChg>
        <pc:spChg chg="add">
          <ac:chgData name="gabriel chavez" userId="71d80cb7cbb87c64" providerId="LiveId" clId="{C706C92E-6112-1647-8E32-7B69BA5924D4}" dt="2020-01-28T03:02:51.490" v="535" actId="26606"/>
          <ac:spMkLst>
            <pc:docMk/>
            <pc:sldMk cId="2435254598" sldId="291"/>
            <ac:spMk id="11" creationId="{C475749F-F487-4EFB-ABC7-C1359590EB76}"/>
          </ac:spMkLst>
        </pc:spChg>
        <pc:picChg chg="mod">
          <ac:chgData name="gabriel chavez" userId="71d80cb7cbb87c64" providerId="LiveId" clId="{C706C92E-6112-1647-8E32-7B69BA5924D4}" dt="2020-01-28T03:02:51.490" v="535" actId="26606"/>
          <ac:picMkLst>
            <pc:docMk/>
            <pc:sldMk cId="2435254598" sldId="291"/>
            <ac:picMk id="6" creationId="{349EF1A3-C4FD-C344-B3CD-F6CB2A0FAD3F}"/>
          </ac:picMkLst>
        </pc:picChg>
      </pc:sldChg>
      <pc:sldChg chg="modSp setBg">
        <pc:chgData name="gabriel chavez" userId="71d80cb7cbb87c64" providerId="LiveId" clId="{C706C92E-6112-1647-8E32-7B69BA5924D4}" dt="2020-01-28T05:04:51.431" v="3211" actId="1038"/>
        <pc:sldMkLst>
          <pc:docMk/>
          <pc:sldMk cId="2245756555" sldId="293"/>
        </pc:sldMkLst>
        <pc:spChg chg="mod">
          <ac:chgData name="gabriel chavez" userId="71d80cb7cbb87c64" providerId="LiveId" clId="{C706C92E-6112-1647-8E32-7B69BA5924D4}" dt="2020-01-28T02:59:02.202" v="507" actId="20577"/>
          <ac:spMkLst>
            <pc:docMk/>
            <pc:sldMk cId="2245756555" sldId="293"/>
            <ac:spMk id="2" creationId="{00000000-0000-0000-0000-000000000000}"/>
          </ac:spMkLst>
        </pc:spChg>
        <pc:spChg chg="mod">
          <ac:chgData name="gabriel chavez" userId="71d80cb7cbb87c64" providerId="LiveId" clId="{C706C92E-6112-1647-8E32-7B69BA5924D4}" dt="2020-01-28T03:01:09.398" v="524" actId="207"/>
          <ac:spMkLst>
            <pc:docMk/>
            <pc:sldMk cId="2245756555" sldId="293"/>
            <ac:spMk id="46" creationId="{1DD70320-AE90-2145-91DB-FBD5B4C8B4D0}"/>
          </ac:spMkLst>
        </pc:spChg>
        <pc:spChg chg="mod">
          <ac:chgData name="gabriel chavez" userId="71d80cb7cbb87c64" providerId="LiveId" clId="{C706C92E-6112-1647-8E32-7B69BA5924D4}" dt="2020-01-28T05:04:51.431" v="3211" actId="1038"/>
          <ac:spMkLst>
            <pc:docMk/>
            <pc:sldMk cId="2245756555" sldId="293"/>
            <ac:spMk id="60" creationId="{5657FF20-645F-AB4E-A9D9-753632EE1B6C}"/>
          </ac:spMkLst>
        </pc:spChg>
      </pc:sldChg>
      <pc:sldChg chg="addSp delSp modSp">
        <pc:chgData name="gabriel chavez" userId="71d80cb7cbb87c64" providerId="LiveId" clId="{C706C92E-6112-1647-8E32-7B69BA5924D4}" dt="2020-01-28T05:44:09.104" v="3645"/>
        <pc:sldMkLst>
          <pc:docMk/>
          <pc:sldMk cId="1008329378" sldId="295"/>
        </pc:sldMkLst>
        <pc:spChg chg="mod">
          <ac:chgData name="gabriel chavez" userId="71d80cb7cbb87c64" providerId="LiveId" clId="{C706C92E-6112-1647-8E32-7B69BA5924D4}" dt="2020-01-28T05:44:09.104" v="3645"/>
          <ac:spMkLst>
            <pc:docMk/>
            <pc:sldMk cId="1008329378" sldId="295"/>
            <ac:spMk id="4" creationId="{00000000-0000-0000-0000-000000000000}"/>
          </ac:spMkLst>
        </pc:spChg>
        <pc:spChg chg="del mod">
          <ac:chgData name="gabriel chavez" userId="71d80cb7cbb87c64" providerId="LiveId" clId="{C706C92E-6112-1647-8E32-7B69BA5924D4}" dt="2020-01-28T05:24:30.542" v="3567"/>
          <ac:spMkLst>
            <pc:docMk/>
            <pc:sldMk cId="1008329378" sldId="295"/>
            <ac:spMk id="6" creationId="{FAB4466C-C397-A042-A061-E881F16D91E8}"/>
          </ac:spMkLst>
        </pc:spChg>
        <pc:spChg chg="add">
          <ac:chgData name="gabriel chavez" userId="71d80cb7cbb87c64" providerId="LiveId" clId="{C706C92E-6112-1647-8E32-7B69BA5924D4}" dt="2020-01-28T05:24:40.411" v="3570"/>
          <ac:spMkLst>
            <pc:docMk/>
            <pc:sldMk cId="1008329378" sldId="295"/>
            <ac:spMk id="7" creationId="{1EF9FAF1-1EEA-0A46-9E03-16D0C50C3601}"/>
          </ac:spMkLst>
        </pc:spChg>
      </pc:sldChg>
      <pc:sldChg chg="addSp delSp modSp ord">
        <pc:chgData name="gabriel chavez" userId="71d80cb7cbb87c64" providerId="LiveId" clId="{C706C92E-6112-1647-8E32-7B69BA5924D4}" dt="2020-01-28T05:43:57.679" v="3630" actId="20577"/>
        <pc:sldMkLst>
          <pc:docMk/>
          <pc:sldMk cId="1107131768" sldId="296"/>
        </pc:sldMkLst>
        <pc:spChg chg="mod">
          <ac:chgData name="gabriel chavez" userId="71d80cb7cbb87c64" providerId="LiveId" clId="{C706C92E-6112-1647-8E32-7B69BA5924D4}" dt="2020-01-28T05:43:57.679" v="3630" actId="20577"/>
          <ac:spMkLst>
            <pc:docMk/>
            <pc:sldMk cId="1107131768" sldId="296"/>
            <ac:spMk id="4" creationId="{00000000-0000-0000-0000-000000000000}"/>
          </ac:spMkLst>
        </pc:spChg>
        <pc:spChg chg="del mod">
          <ac:chgData name="gabriel chavez" userId="71d80cb7cbb87c64" providerId="LiveId" clId="{C706C92E-6112-1647-8E32-7B69BA5924D4}" dt="2020-01-28T05:24:37.771" v="3569"/>
          <ac:spMkLst>
            <pc:docMk/>
            <pc:sldMk cId="1107131768" sldId="296"/>
            <ac:spMk id="6" creationId="{4B1446BD-7713-5140-AE1D-8EABA12A89B7}"/>
          </ac:spMkLst>
        </pc:spChg>
        <pc:spChg chg="add">
          <ac:chgData name="gabriel chavez" userId="71d80cb7cbb87c64" providerId="LiveId" clId="{C706C92E-6112-1647-8E32-7B69BA5924D4}" dt="2020-01-28T05:24:33.324" v="3568"/>
          <ac:spMkLst>
            <pc:docMk/>
            <pc:sldMk cId="1107131768" sldId="296"/>
            <ac:spMk id="7" creationId="{F52FF549-32FE-AE43-814D-F3A582517A7C}"/>
          </ac:spMkLst>
        </pc:spChg>
      </pc:sldChg>
      <pc:sldChg chg="modSp">
        <pc:chgData name="gabriel chavez" userId="71d80cb7cbb87c64" providerId="LiveId" clId="{C706C92E-6112-1647-8E32-7B69BA5924D4}" dt="2020-01-28T03:01:29.236" v="528" actId="207"/>
        <pc:sldMkLst>
          <pc:docMk/>
          <pc:sldMk cId="3284229754" sldId="297"/>
        </pc:sldMkLst>
        <pc:spChg chg="mod">
          <ac:chgData name="gabriel chavez" userId="71d80cb7cbb87c64" providerId="LiveId" clId="{C706C92E-6112-1647-8E32-7B69BA5924D4}" dt="2020-01-28T03:01:29.236" v="528" actId="207"/>
          <ac:spMkLst>
            <pc:docMk/>
            <pc:sldMk cId="3284229754" sldId="297"/>
            <ac:spMk id="3" creationId="{00000000-0000-0000-0000-000000000000}"/>
          </ac:spMkLst>
        </pc:spChg>
      </pc:sldChg>
      <pc:sldChg chg="addSp delSp modSp add">
        <pc:chgData name="gabriel chavez" userId="71d80cb7cbb87c64" providerId="LiveId" clId="{C706C92E-6112-1647-8E32-7B69BA5924D4}" dt="2020-01-28T05:22:37.970" v="3527" actId="20577"/>
        <pc:sldMkLst>
          <pc:docMk/>
          <pc:sldMk cId="2664635873" sldId="298"/>
        </pc:sldMkLst>
        <pc:spChg chg="del">
          <ac:chgData name="gabriel chavez" userId="71d80cb7cbb87c64" providerId="LiveId" clId="{C706C92E-6112-1647-8E32-7B69BA5924D4}" dt="2020-01-28T04:19:35.985" v="2391" actId="478"/>
          <ac:spMkLst>
            <pc:docMk/>
            <pc:sldMk cId="2664635873" sldId="298"/>
            <ac:spMk id="2" creationId="{00000000-0000-0000-0000-000000000000}"/>
          </ac:spMkLst>
        </pc:spChg>
        <pc:spChg chg="add mod">
          <ac:chgData name="gabriel chavez" userId="71d80cb7cbb87c64" providerId="LiveId" clId="{C706C92E-6112-1647-8E32-7B69BA5924D4}" dt="2020-01-28T04:15:45.967" v="2361" actId="255"/>
          <ac:spMkLst>
            <pc:docMk/>
            <pc:sldMk cId="2664635873" sldId="298"/>
            <ac:spMk id="5" creationId="{863DB22E-F934-584C-8D09-83E086458DE1}"/>
          </ac:spMkLst>
        </pc:spChg>
        <pc:spChg chg="add mod">
          <ac:chgData name="gabriel chavez" userId="71d80cb7cbb87c64" providerId="LiveId" clId="{C706C92E-6112-1647-8E32-7B69BA5924D4}" dt="2020-01-28T04:15:56.222" v="2362" actId="255"/>
          <ac:spMkLst>
            <pc:docMk/>
            <pc:sldMk cId="2664635873" sldId="298"/>
            <ac:spMk id="6" creationId="{CD8A8D2F-25C4-754D-850F-825A0EFAD33F}"/>
          </ac:spMkLst>
        </pc:spChg>
        <pc:spChg chg="add">
          <ac:chgData name="gabriel chavez" userId="71d80cb7cbb87c64" providerId="LiveId" clId="{C706C92E-6112-1647-8E32-7B69BA5924D4}" dt="2020-01-28T04:19:31.363" v="2390"/>
          <ac:spMkLst>
            <pc:docMk/>
            <pc:sldMk cId="2664635873" sldId="298"/>
            <ac:spMk id="7" creationId="{75BD78D5-A70C-9244-8EAE-9BCB1BA15649}"/>
          </ac:spMkLst>
        </pc:spChg>
        <pc:spChg chg="mod">
          <ac:chgData name="gabriel chavez" userId="71d80cb7cbb87c64" providerId="LiveId" clId="{C706C92E-6112-1647-8E32-7B69BA5924D4}" dt="2020-01-28T04:16:27.229" v="2366" actId="14100"/>
          <ac:spMkLst>
            <pc:docMk/>
            <pc:sldMk cId="2664635873" sldId="298"/>
            <ac:spMk id="27" creationId="{AE409911-DC66-DE47-B18D-4DCA538303A2}"/>
          </ac:spMkLst>
        </pc:spChg>
        <pc:spChg chg="mod">
          <ac:chgData name="gabriel chavez" userId="71d80cb7cbb87c64" providerId="LiveId" clId="{C706C92E-6112-1647-8E32-7B69BA5924D4}" dt="2020-01-28T05:22:37.970" v="3527" actId="20577"/>
          <ac:spMkLst>
            <pc:docMk/>
            <pc:sldMk cId="2664635873" sldId="298"/>
            <ac:spMk id="29" creationId="{F2EF0E21-2AF7-BD44-B8CB-C649A6F65149}"/>
          </ac:spMkLst>
        </pc:spChg>
      </pc:sldChg>
      <pc:sldChg chg="delSp modSp add">
        <pc:chgData name="gabriel chavez" userId="71d80cb7cbb87c64" providerId="LiveId" clId="{C706C92E-6112-1647-8E32-7B69BA5924D4}" dt="2020-01-28T05:18:18.290" v="3459" actId="20577"/>
        <pc:sldMkLst>
          <pc:docMk/>
          <pc:sldMk cId="117560748" sldId="299"/>
        </pc:sldMkLst>
        <pc:spChg chg="mod">
          <ac:chgData name="gabriel chavez" userId="71d80cb7cbb87c64" providerId="LiveId" clId="{C706C92E-6112-1647-8E32-7B69BA5924D4}" dt="2020-01-28T05:18:18.290" v="3459" actId="20577"/>
          <ac:spMkLst>
            <pc:docMk/>
            <pc:sldMk cId="117560748" sldId="299"/>
            <ac:spMk id="2" creationId="{00000000-0000-0000-0000-000000000000}"/>
          </ac:spMkLst>
        </pc:spChg>
        <pc:spChg chg="del">
          <ac:chgData name="gabriel chavez" userId="71d80cb7cbb87c64" providerId="LiveId" clId="{C706C92E-6112-1647-8E32-7B69BA5924D4}" dt="2020-01-28T05:12:25.503" v="3372" actId="478"/>
          <ac:spMkLst>
            <pc:docMk/>
            <pc:sldMk cId="117560748" sldId="299"/>
            <ac:spMk id="6" creationId="{00000000-0000-0000-0000-000000000000}"/>
          </ac:spMkLst>
        </pc:spChg>
        <pc:spChg chg="mod">
          <ac:chgData name="gabriel chavez" userId="71d80cb7cbb87c64" providerId="LiveId" clId="{C706C92E-6112-1647-8E32-7B69BA5924D4}" dt="2020-01-28T05:09:23.627" v="3304" actId="20577"/>
          <ac:spMkLst>
            <pc:docMk/>
            <pc:sldMk cId="117560748" sldId="299"/>
            <ac:spMk id="13" creationId="{00000000-0000-0000-0000-000000000000}"/>
          </ac:spMkLst>
        </pc:spChg>
      </pc:sldChg>
      <pc:sldChg chg="delSp modSp add">
        <pc:chgData name="gabriel chavez" userId="71d80cb7cbb87c64" providerId="LiveId" clId="{C706C92E-6112-1647-8E32-7B69BA5924D4}" dt="2020-01-28T05:18:27.664" v="3463" actId="20577"/>
        <pc:sldMkLst>
          <pc:docMk/>
          <pc:sldMk cId="1285368568" sldId="300"/>
        </pc:sldMkLst>
        <pc:spChg chg="mod">
          <ac:chgData name="gabriel chavez" userId="71d80cb7cbb87c64" providerId="LiveId" clId="{C706C92E-6112-1647-8E32-7B69BA5924D4}" dt="2020-01-28T05:18:27.664" v="3463" actId="20577"/>
          <ac:spMkLst>
            <pc:docMk/>
            <pc:sldMk cId="1285368568" sldId="300"/>
            <ac:spMk id="2" creationId="{00000000-0000-0000-0000-000000000000}"/>
          </ac:spMkLst>
        </pc:spChg>
        <pc:spChg chg="del">
          <ac:chgData name="gabriel chavez" userId="71d80cb7cbb87c64" providerId="LiveId" clId="{C706C92E-6112-1647-8E32-7B69BA5924D4}" dt="2020-01-28T05:12:11.165" v="3371" actId="478"/>
          <ac:spMkLst>
            <pc:docMk/>
            <pc:sldMk cId="1285368568" sldId="300"/>
            <ac:spMk id="6" creationId="{00000000-0000-0000-0000-000000000000}"/>
          </ac:spMkLst>
        </pc:spChg>
        <pc:spChg chg="mod">
          <ac:chgData name="gabriel chavez" userId="71d80cb7cbb87c64" providerId="LiveId" clId="{C706C92E-6112-1647-8E32-7B69BA5924D4}" dt="2020-01-28T05:12:04.118" v="3370" actId="20577"/>
          <ac:spMkLst>
            <pc:docMk/>
            <pc:sldMk cId="1285368568" sldId="300"/>
            <ac:spMk id="13" creationId="{00000000-0000-0000-0000-000000000000}"/>
          </ac:spMkLst>
        </pc:spChg>
      </pc:sldChg>
      <pc:sldChg chg="modSp add">
        <pc:chgData name="gabriel chavez" userId="71d80cb7cbb87c64" providerId="LiveId" clId="{C706C92E-6112-1647-8E32-7B69BA5924D4}" dt="2020-01-28T05:18:34.840" v="3467" actId="20577"/>
        <pc:sldMkLst>
          <pc:docMk/>
          <pc:sldMk cId="3813130507" sldId="301"/>
        </pc:sldMkLst>
        <pc:spChg chg="mod">
          <ac:chgData name="gabriel chavez" userId="71d80cb7cbb87c64" providerId="LiveId" clId="{C706C92E-6112-1647-8E32-7B69BA5924D4}" dt="2020-01-28T05:18:34.840" v="3467" actId="20577"/>
          <ac:spMkLst>
            <pc:docMk/>
            <pc:sldMk cId="3813130507" sldId="301"/>
            <ac:spMk id="2" creationId="{00000000-0000-0000-0000-000000000000}"/>
          </ac:spMkLst>
        </pc:spChg>
        <pc:spChg chg="mod">
          <ac:chgData name="gabriel chavez" userId="71d80cb7cbb87c64" providerId="LiveId" clId="{C706C92E-6112-1647-8E32-7B69BA5924D4}" dt="2020-01-28T05:14:20.363" v="3428" actId="20577"/>
          <ac:spMkLst>
            <pc:docMk/>
            <pc:sldMk cId="3813130507" sldId="301"/>
            <ac:spMk id="13" creationId="{00000000-0000-0000-0000-000000000000}"/>
          </ac:spMkLst>
        </pc:spChg>
      </pc:sldChg>
      <pc:sldChg chg="modSp add">
        <pc:chgData name="gabriel chavez" userId="71d80cb7cbb87c64" providerId="LiveId" clId="{C706C92E-6112-1647-8E32-7B69BA5924D4}" dt="2020-01-28T05:18:48.298" v="3473" actId="20577"/>
        <pc:sldMkLst>
          <pc:docMk/>
          <pc:sldMk cId="3504818007" sldId="302"/>
        </pc:sldMkLst>
        <pc:spChg chg="mod">
          <ac:chgData name="gabriel chavez" userId="71d80cb7cbb87c64" providerId="LiveId" clId="{C706C92E-6112-1647-8E32-7B69BA5924D4}" dt="2020-01-28T05:18:48.298" v="3473" actId="20577"/>
          <ac:spMkLst>
            <pc:docMk/>
            <pc:sldMk cId="3504818007" sldId="302"/>
            <ac:spMk id="2" creationId="{00000000-0000-0000-0000-000000000000}"/>
          </ac:spMkLst>
        </pc:spChg>
        <pc:spChg chg="mod">
          <ac:chgData name="gabriel chavez" userId="71d80cb7cbb87c64" providerId="LiveId" clId="{C706C92E-6112-1647-8E32-7B69BA5924D4}" dt="2020-01-28T05:15:57.054" v="3440" actId="20577"/>
          <ac:spMkLst>
            <pc:docMk/>
            <pc:sldMk cId="3504818007" sldId="302"/>
            <ac:spMk id="13" creationId="{00000000-0000-0000-0000-000000000000}"/>
          </ac:spMkLst>
        </pc:spChg>
      </pc:sldChg>
      <pc:sldChg chg="addSp delSp modSp add ord">
        <pc:chgData name="gabriel chavez" userId="71d80cb7cbb87c64" providerId="LiveId" clId="{C706C92E-6112-1647-8E32-7B69BA5924D4}" dt="2020-01-28T05:17:25.868" v="3455" actId="20577"/>
        <pc:sldMkLst>
          <pc:docMk/>
          <pc:sldMk cId="1367336900" sldId="303"/>
        </pc:sldMkLst>
        <pc:spChg chg="mod">
          <ac:chgData name="gabriel chavez" userId="71d80cb7cbb87c64" providerId="LiveId" clId="{C706C92E-6112-1647-8E32-7B69BA5924D4}" dt="2020-01-28T05:17:25.868" v="3455" actId="20577"/>
          <ac:spMkLst>
            <pc:docMk/>
            <pc:sldMk cId="1367336900" sldId="303"/>
            <ac:spMk id="39" creationId="{98FB8DA8-27F7-7E44-9411-F1281A29B12E}"/>
          </ac:spMkLst>
        </pc:spChg>
        <pc:picChg chg="del">
          <ac:chgData name="gabriel chavez" userId="71d80cb7cbb87c64" providerId="LiveId" clId="{C706C92E-6112-1647-8E32-7B69BA5924D4}" dt="2020-01-28T05:17:18.365" v="3445" actId="478"/>
          <ac:picMkLst>
            <pc:docMk/>
            <pc:sldMk cId="1367336900" sldId="303"/>
            <ac:picMk id="3" creationId="{10C2BCA4-E8D2-0746-8C70-DA2C4DB37C4E}"/>
          </ac:picMkLst>
        </pc:picChg>
        <pc:picChg chg="add">
          <ac:chgData name="gabriel chavez" userId="71d80cb7cbb87c64" providerId="LiveId" clId="{C706C92E-6112-1647-8E32-7B69BA5924D4}" dt="2020-01-28T05:17:19.461" v="3446"/>
          <ac:picMkLst>
            <pc:docMk/>
            <pc:sldMk cId="1367336900" sldId="303"/>
            <ac:picMk id="4" creationId="{049B01A8-4D15-0D4A-9AFB-96EE9D795266}"/>
          </ac:picMkLst>
        </pc:picChg>
      </pc:sldChg>
      <pc:sldChg chg="modSp add">
        <pc:chgData name="gabriel chavez" userId="71d80cb7cbb87c64" providerId="LiveId" clId="{C706C92E-6112-1647-8E32-7B69BA5924D4}" dt="2020-01-28T05:20:17.085" v="3489" actId="20577"/>
        <pc:sldMkLst>
          <pc:docMk/>
          <pc:sldMk cId="2770831232" sldId="304"/>
        </pc:sldMkLst>
        <pc:spChg chg="mod">
          <ac:chgData name="gabriel chavez" userId="71d80cb7cbb87c64" providerId="LiveId" clId="{C706C92E-6112-1647-8E32-7B69BA5924D4}" dt="2020-01-28T05:19:18.785" v="3476" actId="20577"/>
          <ac:spMkLst>
            <pc:docMk/>
            <pc:sldMk cId="2770831232" sldId="304"/>
            <ac:spMk id="2" creationId="{00000000-0000-0000-0000-000000000000}"/>
          </ac:spMkLst>
        </pc:spChg>
        <pc:spChg chg="mod">
          <ac:chgData name="gabriel chavez" userId="71d80cb7cbb87c64" providerId="LiveId" clId="{C706C92E-6112-1647-8E32-7B69BA5924D4}" dt="2020-01-28T05:20:17.085" v="3489" actId="20577"/>
          <ac:spMkLst>
            <pc:docMk/>
            <pc:sldMk cId="2770831232" sldId="304"/>
            <ac:spMk id="13" creationId="{00000000-0000-0000-0000-000000000000}"/>
          </ac:spMkLst>
        </pc:spChg>
      </pc:sldChg>
      <pc:sldChg chg="addSp delSp modSp add">
        <pc:chgData name="gabriel chavez" userId="71d80cb7cbb87c64" providerId="LiveId" clId="{C706C92E-6112-1647-8E32-7B69BA5924D4}" dt="2020-01-28T05:20:28.853" v="3508" actId="20577"/>
        <pc:sldMkLst>
          <pc:docMk/>
          <pc:sldMk cId="564171281" sldId="305"/>
        </pc:sldMkLst>
        <pc:spChg chg="mod">
          <ac:chgData name="gabriel chavez" userId="71d80cb7cbb87c64" providerId="LiveId" clId="{C706C92E-6112-1647-8E32-7B69BA5924D4}" dt="2020-01-28T05:19:24.206" v="3478" actId="20577"/>
          <ac:spMkLst>
            <pc:docMk/>
            <pc:sldMk cId="564171281" sldId="305"/>
            <ac:spMk id="2" creationId="{00000000-0000-0000-0000-000000000000}"/>
          </ac:spMkLst>
        </pc:spChg>
        <pc:spChg chg="mod">
          <ac:chgData name="gabriel chavez" userId="71d80cb7cbb87c64" providerId="LiveId" clId="{C706C92E-6112-1647-8E32-7B69BA5924D4}" dt="2020-01-28T05:20:28.853" v="3508" actId="20577"/>
          <ac:spMkLst>
            <pc:docMk/>
            <pc:sldMk cId="564171281" sldId="305"/>
            <ac:spMk id="39" creationId="{98FB8DA8-27F7-7E44-9411-F1281A29B12E}"/>
          </ac:spMkLst>
        </pc:spChg>
        <pc:picChg chg="add">
          <ac:chgData name="gabriel chavez" userId="71d80cb7cbb87c64" providerId="LiveId" clId="{C706C92E-6112-1647-8E32-7B69BA5924D4}" dt="2020-01-28T05:20:21.459" v="3491"/>
          <ac:picMkLst>
            <pc:docMk/>
            <pc:sldMk cId="564171281" sldId="305"/>
            <ac:picMk id="3" creationId="{31142B8C-1890-B14E-A24A-09A339EFE0F9}"/>
          </ac:picMkLst>
        </pc:picChg>
        <pc:picChg chg="del">
          <ac:chgData name="gabriel chavez" userId="71d80cb7cbb87c64" providerId="LiveId" clId="{C706C92E-6112-1647-8E32-7B69BA5924D4}" dt="2020-01-28T05:20:20.814" v="3490" actId="478"/>
          <ac:picMkLst>
            <pc:docMk/>
            <pc:sldMk cId="564171281" sldId="305"/>
            <ac:picMk id="4" creationId="{049B01A8-4D15-0D4A-9AFB-96EE9D795266}"/>
          </ac:picMkLst>
        </pc:picChg>
      </pc:sldChg>
    </pc:docChg>
  </pc:docChgLst>
  <pc:docChgLst>
    <pc:chgData name="gabriel chavez" userId="71d80cb7cbb87c64" providerId="LiveId" clId="{C10E2225-4926-FD4F-A57A-CCFEC9BE250A}"/>
    <pc:docChg chg="custSel modSld">
      <pc:chgData name="gabriel chavez" userId="71d80cb7cbb87c64" providerId="LiveId" clId="{C10E2225-4926-FD4F-A57A-CCFEC9BE250A}" dt="2020-01-30T07:43:22.899" v="609" actId="1036"/>
      <pc:docMkLst>
        <pc:docMk/>
      </pc:docMkLst>
      <pc:sldChg chg="addSp delSp modSp">
        <pc:chgData name="gabriel chavez" userId="71d80cb7cbb87c64" providerId="LiveId" clId="{C10E2225-4926-FD4F-A57A-CCFEC9BE250A}" dt="2020-01-30T07:29:25.254" v="459" actId="20577"/>
        <pc:sldMkLst>
          <pc:docMk/>
          <pc:sldMk cId="0" sldId="266"/>
        </pc:sldMkLst>
        <pc:graphicFrameChg chg="del mod modGraphic">
          <ac:chgData name="gabriel chavez" userId="71d80cb7cbb87c64" providerId="LiveId" clId="{C10E2225-4926-FD4F-A57A-CCFEC9BE250A}" dt="2020-01-30T07:24:51.496" v="244" actId="478"/>
          <ac:graphicFrameMkLst>
            <pc:docMk/>
            <pc:sldMk cId="0" sldId="266"/>
            <ac:graphicFrameMk id="3" creationId="{00000000-0000-0000-0000-000000000000}"/>
          </ac:graphicFrameMkLst>
        </pc:graphicFrameChg>
        <pc:graphicFrameChg chg="add del mod">
          <ac:chgData name="gabriel chavez" userId="71d80cb7cbb87c64" providerId="LiveId" clId="{C10E2225-4926-FD4F-A57A-CCFEC9BE250A}" dt="2020-01-30T07:24:11.934" v="159" actId="478"/>
          <ac:graphicFrameMkLst>
            <pc:docMk/>
            <pc:sldMk cId="0" sldId="266"/>
            <ac:graphicFrameMk id="4" creationId="{FACC36A2-EA08-4947-9C8F-A6258C11B63B}"/>
          </ac:graphicFrameMkLst>
        </pc:graphicFrameChg>
        <pc:graphicFrameChg chg="add mod modGraphic">
          <ac:chgData name="gabriel chavez" userId="71d80cb7cbb87c64" providerId="LiveId" clId="{C10E2225-4926-FD4F-A57A-CCFEC9BE250A}" dt="2020-01-30T07:29:25.254" v="459" actId="20577"/>
          <ac:graphicFrameMkLst>
            <pc:docMk/>
            <pc:sldMk cId="0" sldId="266"/>
            <ac:graphicFrameMk id="5" creationId="{93D28649-DF74-E24E-B2B3-D94196A66566}"/>
          </ac:graphicFrameMkLst>
        </pc:graphicFrameChg>
      </pc:sldChg>
      <pc:sldChg chg="modSp">
        <pc:chgData name="gabriel chavez" userId="71d80cb7cbb87c64" providerId="LiveId" clId="{C10E2225-4926-FD4F-A57A-CCFEC9BE250A}" dt="2020-01-30T07:43:22.899" v="609" actId="1036"/>
        <pc:sldMkLst>
          <pc:docMk/>
          <pc:sldMk cId="0" sldId="267"/>
        </pc:sldMkLst>
        <pc:spChg chg="mod">
          <ac:chgData name="gabriel chavez" userId="71d80cb7cbb87c64" providerId="LiveId" clId="{C10E2225-4926-FD4F-A57A-CCFEC9BE250A}" dt="2020-01-30T07:43:22.899" v="609" actId="1036"/>
          <ac:spMkLst>
            <pc:docMk/>
            <pc:sldMk cId="0" sldId="267"/>
            <ac:spMk id="6" creationId="{00000000-0000-0000-0000-000000000000}"/>
          </ac:spMkLst>
        </pc:spChg>
        <pc:spChg chg="mod">
          <ac:chgData name="gabriel chavez" userId="71d80cb7cbb87c64" providerId="LiveId" clId="{C10E2225-4926-FD4F-A57A-CCFEC9BE250A}" dt="2020-01-30T07:43:19.691" v="608" actId="1038"/>
          <ac:spMkLst>
            <pc:docMk/>
            <pc:sldMk cId="0" sldId="267"/>
            <ac:spMk id="7" creationId="{00000000-0000-0000-0000-000000000000}"/>
          </ac:spMkLst>
        </pc:spChg>
      </pc:sldChg>
      <pc:sldChg chg="modSp">
        <pc:chgData name="gabriel chavez" userId="71d80cb7cbb87c64" providerId="LiveId" clId="{C10E2225-4926-FD4F-A57A-CCFEC9BE250A}" dt="2020-01-30T07:34:02.644" v="589" actId="20577"/>
        <pc:sldMkLst>
          <pc:docMk/>
          <pc:sldMk cId="2673399871" sldId="315"/>
        </pc:sldMkLst>
        <pc:spChg chg="mod">
          <ac:chgData name="gabriel chavez" userId="71d80cb7cbb87c64" providerId="LiveId" clId="{C10E2225-4926-FD4F-A57A-CCFEC9BE250A}" dt="2020-01-30T07:30:37.997" v="529" actId="20577"/>
          <ac:spMkLst>
            <pc:docMk/>
            <pc:sldMk cId="2673399871" sldId="315"/>
            <ac:spMk id="15" creationId="{00000000-0000-0000-0000-000000000000}"/>
          </ac:spMkLst>
        </pc:spChg>
        <pc:graphicFrameChg chg="mod modGraphic">
          <ac:chgData name="gabriel chavez" userId="71d80cb7cbb87c64" providerId="LiveId" clId="{C10E2225-4926-FD4F-A57A-CCFEC9BE250A}" dt="2020-01-30T07:34:02.644" v="589" actId="20577"/>
          <ac:graphicFrameMkLst>
            <pc:docMk/>
            <pc:sldMk cId="2673399871" sldId="315"/>
            <ac:graphicFrameMk id="17" creationId="{00000000-0000-0000-0000-000000000000}"/>
          </ac:graphicFrameMkLst>
        </pc:graphicFrameChg>
      </pc:sldChg>
    </pc:docChg>
  </pc:docChgLst>
</pc:chgInfo>
</file>

<file path=ppt/media/image1.tiff>
</file>

<file path=ppt/media/image2.tiff>
</file>

<file path=ppt/media/image3.tiff>
</file>

<file path=ppt/media/image4.tiff>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556125" cy="41275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956300" y="0"/>
            <a:ext cx="4556125" cy="412750"/>
          </a:xfrm>
          <a:prstGeom prst="rect">
            <a:avLst/>
          </a:prstGeom>
        </p:spPr>
        <p:txBody>
          <a:bodyPr vert="horz" lIns="91440" tIns="45720" rIns="91440" bIns="45720" rtlCol="0"/>
          <a:lstStyle>
            <a:lvl1pPr algn="r">
              <a:defRPr sz="1200"/>
            </a:lvl1pPr>
          </a:lstStyle>
          <a:p>
            <a:fld id="{10B028E9-F8A2-CA45-ABC4-1F40C7624C01}" type="datetimeFigureOut">
              <a:rPr lang="en-US" smtClean="0"/>
              <a:t>6/11/20</a:t>
            </a:fld>
            <a:endParaRPr lang="en-US"/>
          </a:p>
        </p:txBody>
      </p:sp>
      <p:sp>
        <p:nvSpPr>
          <p:cNvPr id="4" name="Slide Image Placeholder 3"/>
          <p:cNvSpPr>
            <a:spLocks noGrp="1" noRot="1" noChangeAspect="1"/>
          </p:cNvSpPr>
          <p:nvPr>
            <p:ph type="sldImg" idx="2"/>
          </p:nvPr>
        </p:nvSpPr>
        <p:spPr>
          <a:xfrm>
            <a:off x="3482975" y="1028700"/>
            <a:ext cx="3549650" cy="2778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050925" y="3960813"/>
            <a:ext cx="8413750" cy="324008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7816850"/>
            <a:ext cx="4556125" cy="41275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956300" y="7816850"/>
            <a:ext cx="4556125" cy="412750"/>
          </a:xfrm>
          <a:prstGeom prst="rect">
            <a:avLst/>
          </a:prstGeom>
        </p:spPr>
        <p:txBody>
          <a:bodyPr vert="horz" lIns="91440" tIns="45720" rIns="91440" bIns="45720" rtlCol="0" anchor="b"/>
          <a:lstStyle>
            <a:lvl1pPr algn="r">
              <a:defRPr sz="1200"/>
            </a:lvl1pPr>
          </a:lstStyle>
          <a:p>
            <a:fld id="{24C23701-6E65-D441-BF4F-11AAC8B3297F}" type="slidenum">
              <a:rPr lang="en-US" smtClean="0"/>
              <a:t>‹#›</a:t>
            </a:fld>
            <a:endParaRPr lang="en-US"/>
          </a:p>
        </p:txBody>
      </p:sp>
    </p:spTree>
    <p:extLst>
      <p:ext uri="{BB962C8B-B14F-4D97-AF65-F5344CB8AC3E}">
        <p14:creationId xmlns:p14="http://schemas.microsoft.com/office/powerpoint/2010/main" val="3749267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C23701-6E65-D441-BF4F-11AAC8B3297F}" type="slidenum">
              <a:rPr lang="en-US" smtClean="0"/>
              <a:t>1</a:t>
            </a:fld>
            <a:endParaRPr lang="en-US"/>
          </a:p>
        </p:txBody>
      </p:sp>
    </p:spTree>
    <p:extLst>
      <p:ext uri="{BB962C8B-B14F-4D97-AF65-F5344CB8AC3E}">
        <p14:creationId xmlns:p14="http://schemas.microsoft.com/office/powerpoint/2010/main" val="2190073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C23701-6E65-D441-BF4F-11AAC8B3297F}" type="slidenum">
              <a:rPr lang="en-US" smtClean="0"/>
              <a:t>10</a:t>
            </a:fld>
            <a:endParaRPr lang="en-US"/>
          </a:p>
        </p:txBody>
      </p:sp>
    </p:spTree>
    <p:extLst>
      <p:ext uri="{BB962C8B-B14F-4D97-AF65-F5344CB8AC3E}">
        <p14:creationId xmlns:p14="http://schemas.microsoft.com/office/powerpoint/2010/main" val="26935747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C23701-6E65-D441-BF4F-11AAC8B3297F}" type="slidenum">
              <a:rPr lang="en-US" smtClean="0"/>
              <a:t>2</a:t>
            </a:fld>
            <a:endParaRPr lang="en-US"/>
          </a:p>
        </p:txBody>
      </p:sp>
    </p:spTree>
    <p:extLst>
      <p:ext uri="{BB962C8B-B14F-4D97-AF65-F5344CB8AC3E}">
        <p14:creationId xmlns:p14="http://schemas.microsoft.com/office/powerpoint/2010/main" val="7107245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C23701-6E65-D441-BF4F-11AAC8B3297F}" type="slidenum">
              <a:rPr lang="en-US" smtClean="0"/>
              <a:t>3</a:t>
            </a:fld>
            <a:endParaRPr lang="en-US"/>
          </a:p>
        </p:txBody>
      </p:sp>
    </p:spTree>
    <p:extLst>
      <p:ext uri="{BB962C8B-B14F-4D97-AF65-F5344CB8AC3E}">
        <p14:creationId xmlns:p14="http://schemas.microsoft.com/office/powerpoint/2010/main" val="38314471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C23701-6E65-D441-BF4F-11AAC8B3297F}" type="slidenum">
              <a:rPr lang="en-US" smtClean="0"/>
              <a:t>4</a:t>
            </a:fld>
            <a:endParaRPr lang="en-US"/>
          </a:p>
        </p:txBody>
      </p:sp>
    </p:spTree>
    <p:extLst>
      <p:ext uri="{BB962C8B-B14F-4D97-AF65-F5344CB8AC3E}">
        <p14:creationId xmlns:p14="http://schemas.microsoft.com/office/powerpoint/2010/main" val="1783938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C23701-6E65-D441-BF4F-11AAC8B3297F}" type="slidenum">
              <a:rPr lang="en-US" smtClean="0"/>
              <a:t>5</a:t>
            </a:fld>
            <a:endParaRPr lang="en-US"/>
          </a:p>
        </p:txBody>
      </p:sp>
    </p:spTree>
    <p:extLst>
      <p:ext uri="{BB962C8B-B14F-4D97-AF65-F5344CB8AC3E}">
        <p14:creationId xmlns:p14="http://schemas.microsoft.com/office/powerpoint/2010/main" val="3765637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C23701-6E65-D441-BF4F-11AAC8B3297F}" type="slidenum">
              <a:rPr lang="en-US" smtClean="0"/>
              <a:t>6</a:t>
            </a:fld>
            <a:endParaRPr lang="en-US"/>
          </a:p>
        </p:txBody>
      </p:sp>
    </p:spTree>
    <p:extLst>
      <p:ext uri="{BB962C8B-B14F-4D97-AF65-F5344CB8AC3E}">
        <p14:creationId xmlns:p14="http://schemas.microsoft.com/office/powerpoint/2010/main" val="32233915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C23701-6E65-D441-BF4F-11AAC8B3297F}" type="slidenum">
              <a:rPr lang="en-US" smtClean="0"/>
              <a:t>7</a:t>
            </a:fld>
            <a:endParaRPr lang="en-US"/>
          </a:p>
        </p:txBody>
      </p:sp>
    </p:spTree>
    <p:extLst>
      <p:ext uri="{BB962C8B-B14F-4D97-AF65-F5344CB8AC3E}">
        <p14:creationId xmlns:p14="http://schemas.microsoft.com/office/powerpoint/2010/main" val="22558349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C23701-6E65-D441-BF4F-11AAC8B3297F}" type="slidenum">
              <a:rPr lang="en-US" smtClean="0"/>
              <a:t>8</a:t>
            </a:fld>
            <a:endParaRPr lang="en-US"/>
          </a:p>
        </p:txBody>
      </p:sp>
    </p:spTree>
    <p:extLst>
      <p:ext uri="{BB962C8B-B14F-4D97-AF65-F5344CB8AC3E}">
        <p14:creationId xmlns:p14="http://schemas.microsoft.com/office/powerpoint/2010/main" val="14599306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C23701-6E65-D441-BF4F-11AAC8B3297F}" type="slidenum">
              <a:rPr lang="en-US" smtClean="0"/>
              <a:t>9</a:t>
            </a:fld>
            <a:endParaRPr lang="en-US"/>
          </a:p>
        </p:txBody>
      </p:sp>
    </p:spTree>
    <p:extLst>
      <p:ext uri="{BB962C8B-B14F-4D97-AF65-F5344CB8AC3E}">
        <p14:creationId xmlns:p14="http://schemas.microsoft.com/office/powerpoint/2010/main" val="40721007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E0723-AE69-9449-AEE0-A906AA6510C3}"/>
              </a:ext>
            </a:extLst>
          </p:cNvPr>
          <p:cNvSpPr>
            <a:spLocks noGrp="1"/>
          </p:cNvSpPr>
          <p:nvPr>
            <p:ph type="ctrTitle"/>
          </p:nvPr>
        </p:nvSpPr>
        <p:spPr>
          <a:xfrm>
            <a:off x="1314450" y="1346836"/>
            <a:ext cx="7886700" cy="2865120"/>
          </a:xfrm>
        </p:spPr>
        <p:txBody>
          <a:bodyPr anchor="b"/>
          <a:lstStyle>
            <a:lvl1pPr algn="ctr">
              <a:defRPr sz="5175"/>
            </a:lvl1pPr>
          </a:lstStyle>
          <a:p>
            <a:r>
              <a:rPr lang="en-US"/>
              <a:t>Click to edit Master title style</a:t>
            </a:r>
          </a:p>
        </p:txBody>
      </p:sp>
      <p:sp>
        <p:nvSpPr>
          <p:cNvPr id="3" name="Subtitle 2">
            <a:extLst>
              <a:ext uri="{FF2B5EF4-FFF2-40B4-BE49-F238E27FC236}">
                <a16:creationId xmlns:a16="http://schemas.microsoft.com/office/drawing/2014/main" id="{4746819A-2A5D-C74A-975D-C6BDFD32FB67}"/>
              </a:ext>
            </a:extLst>
          </p:cNvPr>
          <p:cNvSpPr>
            <a:spLocks noGrp="1"/>
          </p:cNvSpPr>
          <p:nvPr>
            <p:ph type="subTitle" idx="1"/>
          </p:nvPr>
        </p:nvSpPr>
        <p:spPr>
          <a:xfrm>
            <a:off x="1314450" y="4322446"/>
            <a:ext cx="7886700" cy="1986914"/>
          </a:xfrm>
        </p:spPr>
        <p:txBody>
          <a:bodyPr/>
          <a:lstStyle>
            <a:lvl1pPr marL="0" indent="0" algn="ctr">
              <a:buNone/>
              <a:defRPr sz="2070"/>
            </a:lvl1pPr>
            <a:lvl2pPr marL="394335" indent="0" algn="ctr">
              <a:buNone/>
              <a:defRPr sz="1725"/>
            </a:lvl2pPr>
            <a:lvl3pPr marL="788670" indent="0" algn="ctr">
              <a:buNone/>
              <a:defRPr sz="1553"/>
            </a:lvl3pPr>
            <a:lvl4pPr marL="1183005" indent="0" algn="ctr">
              <a:buNone/>
              <a:defRPr sz="1380"/>
            </a:lvl4pPr>
            <a:lvl5pPr marL="1577340" indent="0" algn="ctr">
              <a:buNone/>
              <a:defRPr sz="1380"/>
            </a:lvl5pPr>
            <a:lvl6pPr marL="1971675" indent="0" algn="ctr">
              <a:buNone/>
              <a:defRPr sz="1380"/>
            </a:lvl6pPr>
            <a:lvl7pPr marL="2366010" indent="0" algn="ctr">
              <a:buNone/>
              <a:defRPr sz="1380"/>
            </a:lvl7pPr>
            <a:lvl8pPr marL="2760345" indent="0" algn="ctr">
              <a:buNone/>
              <a:defRPr sz="1380"/>
            </a:lvl8pPr>
            <a:lvl9pPr marL="3154680" indent="0" algn="ctr">
              <a:buNone/>
              <a:defRPr sz="1380"/>
            </a:lvl9pPr>
          </a:lstStyle>
          <a:p>
            <a:r>
              <a:rPr lang="en-US"/>
              <a:t>Click to edit Master subtitle style</a:t>
            </a:r>
          </a:p>
        </p:txBody>
      </p:sp>
      <p:sp>
        <p:nvSpPr>
          <p:cNvPr id="4" name="Date Placeholder 3">
            <a:extLst>
              <a:ext uri="{FF2B5EF4-FFF2-40B4-BE49-F238E27FC236}">
                <a16:creationId xmlns:a16="http://schemas.microsoft.com/office/drawing/2014/main" id="{02FC42A1-08EC-754B-B977-97FCA85FAA08}"/>
              </a:ext>
            </a:extLst>
          </p:cNvPr>
          <p:cNvSpPr>
            <a:spLocks noGrp="1"/>
          </p:cNvSpPr>
          <p:nvPr>
            <p:ph type="dt" sz="half" idx="10"/>
          </p:nvPr>
        </p:nvSpPr>
        <p:spPr/>
        <p:txBody>
          <a:bodyPr/>
          <a:lstStyle/>
          <a:p>
            <a:fld id="{1D8BD707-D9CF-40AE-B4C6-C98DA3205C09}" type="datetimeFigureOut">
              <a:rPr lang="en-US" smtClean="0"/>
              <a:t>6/11/20</a:t>
            </a:fld>
            <a:endParaRPr lang="en-US"/>
          </a:p>
        </p:txBody>
      </p:sp>
      <p:sp>
        <p:nvSpPr>
          <p:cNvPr id="5" name="Footer Placeholder 4">
            <a:extLst>
              <a:ext uri="{FF2B5EF4-FFF2-40B4-BE49-F238E27FC236}">
                <a16:creationId xmlns:a16="http://schemas.microsoft.com/office/drawing/2014/main" id="{EC0FFEAF-F114-5E43-BCC5-FF4984B8F2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6C0ADF-FC22-764B-BE47-C2240A3556AA}"/>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897885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E92B6-EDD3-074D-91E7-C014B292282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8C5981-7B24-FD4F-A518-4CAA8A7E3A9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C415D6-DEA2-934A-B926-E39404E93E7D}"/>
              </a:ext>
            </a:extLst>
          </p:cNvPr>
          <p:cNvSpPr>
            <a:spLocks noGrp="1"/>
          </p:cNvSpPr>
          <p:nvPr>
            <p:ph type="dt" sz="half" idx="10"/>
          </p:nvPr>
        </p:nvSpPr>
        <p:spPr/>
        <p:txBody>
          <a:bodyPr/>
          <a:lstStyle/>
          <a:p>
            <a:fld id="{1D8BD707-D9CF-40AE-B4C6-C98DA3205C09}" type="datetimeFigureOut">
              <a:rPr lang="en-US" smtClean="0"/>
              <a:t>6/11/20</a:t>
            </a:fld>
            <a:endParaRPr lang="en-US"/>
          </a:p>
        </p:txBody>
      </p:sp>
      <p:sp>
        <p:nvSpPr>
          <p:cNvPr id="5" name="Footer Placeholder 4">
            <a:extLst>
              <a:ext uri="{FF2B5EF4-FFF2-40B4-BE49-F238E27FC236}">
                <a16:creationId xmlns:a16="http://schemas.microsoft.com/office/drawing/2014/main" id="{83ADA488-4529-D54C-9151-EC6EF7270A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B9B800-64FC-1C42-B437-CC9255F61F1E}"/>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9524209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7FF160-2EEC-1B4F-8C48-F3B95684BE3A}"/>
              </a:ext>
            </a:extLst>
          </p:cNvPr>
          <p:cNvSpPr>
            <a:spLocks noGrp="1"/>
          </p:cNvSpPr>
          <p:nvPr>
            <p:ph type="title" orient="vert"/>
          </p:nvPr>
        </p:nvSpPr>
        <p:spPr>
          <a:xfrm>
            <a:off x="7525226" y="438150"/>
            <a:ext cx="2267426" cy="697420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1BF1FB9-5866-2D4E-AACD-FE8EE21F1898}"/>
              </a:ext>
            </a:extLst>
          </p:cNvPr>
          <p:cNvSpPr>
            <a:spLocks noGrp="1"/>
          </p:cNvSpPr>
          <p:nvPr>
            <p:ph type="body" orient="vert" idx="1"/>
          </p:nvPr>
        </p:nvSpPr>
        <p:spPr>
          <a:xfrm>
            <a:off x="722947" y="438150"/>
            <a:ext cx="6670834"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1FCB2A-6F41-F744-A7BA-D5A38744463D}"/>
              </a:ext>
            </a:extLst>
          </p:cNvPr>
          <p:cNvSpPr>
            <a:spLocks noGrp="1"/>
          </p:cNvSpPr>
          <p:nvPr>
            <p:ph type="dt" sz="half" idx="10"/>
          </p:nvPr>
        </p:nvSpPr>
        <p:spPr/>
        <p:txBody>
          <a:bodyPr/>
          <a:lstStyle/>
          <a:p>
            <a:fld id="{1D8BD707-D9CF-40AE-B4C6-C98DA3205C09}" type="datetimeFigureOut">
              <a:rPr lang="en-US" smtClean="0"/>
              <a:t>6/11/20</a:t>
            </a:fld>
            <a:endParaRPr lang="en-US"/>
          </a:p>
        </p:txBody>
      </p:sp>
      <p:sp>
        <p:nvSpPr>
          <p:cNvPr id="5" name="Footer Placeholder 4">
            <a:extLst>
              <a:ext uri="{FF2B5EF4-FFF2-40B4-BE49-F238E27FC236}">
                <a16:creationId xmlns:a16="http://schemas.microsoft.com/office/drawing/2014/main" id="{21A555BE-2951-0F45-A2C0-638E1273A7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9E9107-8BA9-7149-ACFA-C82F6B6B472A}"/>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2864217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900" b="1" i="0">
                <a:solidFill>
                  <a:srgbClr val="231F20"/>
                </a:solidFill>
                <a:latin typeface="Arial"/>
                <a:cs typeface="Arial"/>
              </a:defRPr>
            </a:lvl1pPr>
          </a:lstStyle>
          <a:p>
            <a:endParaRPr/>
          </a:p>
        </p:txBody>
      </p:sp>
      <p:sp>
        <p:nvSpPr>
          <p:cNvPr id="3" name="Holder 3"/>
          <p:cNvSpPr>
            <a:spLocks noGrp="1"/>
          </p:cNvSpPr>
          <p:nvPr>
            <p:ph sz="half" idx="2"/>
          </p:nvPr>
        </p:nvSpPr>
        <p:spPr>
          <a:xfrm>
            <a:off x="525780" y="1892808"/>
            <a:ext cx="4574286" cy="5431536"/>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415534" y="1892808"/>
            <a:ext cx="4574286" cy="5431536"/>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6/11/20</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7010001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F5FD7-7C79-3544-A484-40E991605E7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04E8D93-09D2-D440-B7FD-A75C839A566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3F27A1-52BA-904D-A2EF-83881D372F29}"/>
              </a:ext>
            </a:extLst>
          </p:cNvPr>
          <p:cNvSpPr>
            <a:spLocks noGrp="1"/>
          </p:cNvSpPr>
          <p:nvPr>
            <p:ph type="dt" sz="half" idx="10"/>
          </p:nvPr>
        </p:nvSpPr>
        <p:spPr/>
        <p:txBody>
          <a:bodyPr/>
          <a:lstStyle/>
          <a:p>
            <a:fld id="{1D8BD707-D9CF-40AE-B4C6-C98DA3205C09}" type="datetimeFigureOut">
              <a:rPr lang="en-US" smtClean="0"/>
              <a:t>6/11/20</a:t>
            </a:fld>
            <a:endParaRPr lang="en-US"/>
          </a:p>
        </p:txBody>
      </p:sp>
      <p:sp>
        <p:nvSpPr>
          <p:cNvPr id="5" name="Footer Placeholder 4">
            <a:extLst>
              <a:ext uri="{FF2B5EF4-FFF2-40B4-BE49-F238E27FC236}">
                <a16:creationId xmlns:a16="http://schemas.microsoft.com/office/drawing/2014/main" id="{DF861091-894F-1744-AECA-56794E2825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01CCC4-9BDD-F448-B864-6FDAADB76F5E}"/>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24155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44999-CE6F-7D4B-A58A-DC04DFF11A40}"/>
              </a:ext>
            </a:extLst>
          </p:cNvPr>
          <p:cNvSpPr>
            <a:spLocks noGrp="1"/>
          </p:cNvSpPr>
          <p:nvPr>
            <p:ph type="title"/>
          </p:nvPr>
        </p:nvSpPr>
        <p:spPr>
          <a:xfrm>
            <a:off x="717471" y="2051686"/>
            <a:ext cx="9069705" cy="3423284"/>
          </a:xfrm>
        </p:spPr>
        <p:txBody>
          <a:bodyPr anchor="b"/>
          <a:lstStyle>
            <a:lvl1pPr>
              <a:defRPr sz="5175"/>
            </a:lvl1pPr>
          </a:lstStyle>
          <a:p>
            <a:r>
              <a:rPr lang="en-US"/>
              <a:t>Click to edit Master title style</a:t>
            </a:r>
          </a:p>
        </p:txBody>
      </p:sp>
      <p:sp>
        <p:nvSpPr>
          <p:cNvPr id="3" name="Text Placeholder 2">
            <a:extLst>
              <a:ext uri="{FF2B5EF4-FFF2-40B4-BE49-F238E27FC236}">
                <a16:creationId xmlns:a16="http://schemas.microsoft.com/office/drawing/2014/main" id="{CA87FBBF-06FC-3B4D-9182-2A8C9C211100}"/>
              </a:ext>
            </a:extLst>
          </p:cNvPr>
          <p:cNvSpPr>
            <a:spLocks noGrp="1"/>
          </p:cNvSpPr>
          <p:nvPr>
            <p:ph type="body" idx="1"/>
          </p:nvPr>
        </p:nvSpPr>
        <p:spPr>
          <a:xfrm>
            <a:off x="717471" y="5507356"/>
            <a:ext cx="9069705" cy="1800224"/>
          </a:xfrm>
        </p:spPr>
        <p:txBody>
          <a:bodyPr/>
          <a:lstStyle>
            <a:lvl1pPr marL="0" indent="0">
              <a:buNone/>
              <a:defRPr sz="2070">
                <a:solidFill>
                  <a:schemeClr val="tx1">
                    <a:tint val="75000"/>
                  </a:schemeClr>
                </a:solidFill>
              </a:defRPr>
            </a:lvl1pPr>
            <a:lvl2pPr marL="394335" indent="0">
              <a:buNone/>
              <a:defRPr sz="1725">
                <a:solidFill>
                  <a:schemeClr val="tx1">
                    <a:tint val="75000"/>
                  </a:schemeClr>
                </a:solidFill>
              </a:defRPr>
            </a:lvl2pPr>
            <a:lvl3pPr marL="788670" indent="0">
              <a:buNone/>
              <a:defRPr sz="1553">
                <a:solidFill>
                  <a:schemeClr val="tx1">
                    <a:tint val="75000"/>
                  </a:schemeClr>
                </a:solidFill>
              </a:defRPr>
            </a:lvl3pPr>
            <a:lvl4pPr marL="1183005" indent="0">
              <a:buNone/>
              <a:defRPr sz="1380">
                <a:solidFill>
                  <a:schemeClr val="tx1">
                    <a:tint val="75000"/>
                  </a:schemeClr>
                </a:solidFill>
              </a:defRPr>
            </a:lvl4pPr>
            <a:lvl5pPr marL="1577340" indent="0">
              <a:buNone/>
              <a:defRPr sz="1380">
                <a:solidFill>
                  <a:schemeClr val="tx1">
                    <a:tint val="75000"/>
                  </a:schemeClr>
                </a:solidFill>
              </a:defRPr>
            </a:lvl5pPr>
            <a:lvl6pPr marL="1971675" indent="0">
              <a:buNone/>
              <a:defRPr sz="1380">
                <a:solidFill>
                  <a:schemeClr val="tx1">
                    <a:tint val="75000"/>
                  </a:schemeClr>
                </a:solidFill>
              </a:defRPr>
            </a:lvl6pPr>
            <a:lvl7pPr marL="2366010" indent="0">
              <a:buNone/>
              <a:defRPr sz="1380">
                <a:solidFill>
                  <a:schemeClr val="tx1">
                    <a:tint val="75000"/>
                  </a:schemeClr>
                </a:solidFill>
              </a:defRPr>
            </a:lvl7pPr>
            <a:lvl8pPr marL="2760345" indent="0">
              <a:buNone/>
              <a:defRPr sz="1380">
                <a:solidFill>
                  <a:schemeClr val="tx1">
                    <a:tint val="75000"/>
                  </a:schemeClr>
                </a:solidFill>
              </a:defRPr>
            </a:lvl8pPr>
            <a:lvl9pPr marL="3154680" indent="0">
              <a:buNone/>
              <a:defRPr sz="138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AEB6866-CA63-5F49-9CAD-581FBB63D3A8}"/>
              </a:ext>
            </a:extLst>
          </p:cNvPr>
          <p:cNvSpPr>
            <a:spLocks noGrp="1"/>
          </p:cNvSpPr>
          <p:nvPr>
            <p:ph type="dt" sz="half" idx="10"/>
          </p:nvPr>
        </p:nvSpPr>
        <p:spPr/>
        <p:txBody>
          <a:bodyPr/>
          <a:lstStyle/>
          <a:p>
            <a:fld id="{1D8BD707-D9CF-40AE-B4C6-C98DA3205C09}" type="datetimeFigureOut">
              <a:rPr lang="en-US" smtClean="0"/>
              <a:t>6/11/20</a:t>
            </a:fld>
            <a:endParaRPr lang="en-US"/>
          </a:p>
        </p:txBody>
      </p:sp>
      <p:sp>
        <p:nvSpPr>
          <p:cNvPr id="5" name="Footer Placeholder 4">
            <a:extLst>
              <a:ext uri="{FF2B5EF4-FFF2-40B4-BE49-F238E27FC236}">
                <a16:creationId xmlns:a16="http://schemas.microsoft.com/office/drawing/2014/main" id="{BD6E5BB9-8AD5-954E-BA6F-1349429E42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38DC01-1EBD-BB48-88DD-C2D839A4A975}"/>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4768909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76CAD-FB7E-F244-96C8-D2D3793EC5F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CAB013-DDBC-E348-9942-03F952211162}"/>
              </a:ext>
            </a:extLst>
          </p:cNvPr>
          <p:cNvSpPr>
            <a:spLocks noGrp="1"/>
          </p:cNvSpPr>
          <p:nvPr>
            <p:ph sz="half" idx="1"/>
          </p:nvPr>
        </p:nvSpPr>
        <p:spPr>
          <a:xfrm>
            <a:off x="722948" y="2190750"/>
            <a:ext cx="446913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BDD132B-F537-0044-AE00-99666BC311B2}"/>
              </a:ext>
            </a:extLst>
          </p:cNvPr>
          <p:cNvSpPr>
            <a:spLocks noGrp="1"/>
          </p:cNvSpPr>
          <p:nvPr>
            <p:ph sz="half" idx="2"/>
          </p:nvPr>
        </p:nvSpPr>
        <p:spPr>
          <a:xfrm>
            <a:off x="5323523" y="2190750"/>
            <a:ext cx="446913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C110F73-C61A-2943-BB7D-37C3BC873B4A}"/>
              </a:ext>
            </a:extLst>
          </p:cNvPr>
          <p:cNvSpPr>
            <a:spLocks noGrp="1"/>
          </p:cNvSpPr>
          <p:nvPr>
            <p:ph type="dt" sz="half" idx="10"/>
          </p:nvPr>
        </p:nvSpPr>
        <p:spPr/>
        <p:txBody>
          <a:bodyPr/>
          <a:lstStyle/>
          <a:p>
            <a:fld id="{1D8BD707-D9CF-40AE-B4C6-C98DA3205C09}" type="datetimeFigureOut">
              <a:rPr lang="en-US" smtClean="0"/>
              <a:t>6/11/20</a:t>
            </a:fld>
            <a:endParaRPr lang="en-US"/>
          </a:p>
        </p:txBody>
      </p:sp>
      <p:sp>
        <p:nvSpPr>
          <p:cNvPr id="6" name="Footer Placeholder 5">
            <a:extLst>
              <a:ext uri="{FF2B5EF4-FFF2-40B4-BE49-F238E27FC236}">
                <a16:creationId xmlns:a16="http://schemas.microsoft.com/office/drawing/2014/main" id="{A172EB98-088E-E745-B6E9-4119076BCB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1A3319-35CE-8445-BC4E-F3E521E1EB83}"/>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916185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9DAF3-6EEE-DC4B-8B8C-0A2EB2E8899B}"/>
              </a:ext>
            </a:extLst>
          </p:cNvPr>
          <p:cNvSpPr>
            <a:spLocks noGrp="1"/>
          </p:cNvSpPr>
          <p:nvPr>
            <p:ph type="title"/>
          </p:nvPr>
        </p:nvSpPr>
        <p:spPr>
          <a:xfrm>
            <a:off x="724317" y="438150"/>
            <a:ext cx="9069705" cy="1590676"/>
          </a:xfrm>
        </p:spPr>
        <p:txBody>
          <a:bodyPr/>
          <a:lstStyle/>
          <a:p>
            <a:r>
              <a:rPr lang="en-US"/>
              <a:t>Click to edit Master title style</a:t>
            </a:r>
          </a:p>
        </p:txBody>
      </p:sp>
      <p:sp>
        <p:nvSpPr>
          <p:cNvPr id="3" name="Text Placeholder 2">
            <a:extLst>
              <a:ext uri="{FF2B5EF4-FFF2-40B4-BE49-F238E27FC236}">
                <a16:creationId xmlns:a16="http://schemas.microsoft.com/office/drawing/2014/main" id="{0582A9F9-ED3E-7A47-88C9-562E1CC195DC}"/>
              </a:ext>
            </a:extLst>
          </p:cNvPr>
          <p:cNvSpPr>
            <a:spLocks noGrp="1"/>
          </p:cNvSpPr>
          <p:nvPr>
            <p:ph type="body" idx="1"/>
          </p:nvPr>
        </p:nvSpPr>
        <p:spPr>
          <a:xfrm>
            <a:off x="724318" y="2017396"/>
            <a:ext cx="4448591" cy="988694"/>
          </a:xfrm>
        </p:spPr>
        <p:txBody>
          <a:bodyPr anchor="b"/>
          <a:lstStyle>
            <a:lvl1pPr marL="0" indent="0">
              <a:buNone/>
              <a:defRPr sz="2070" b="1"/>
            </a:lvl1pPr>
            <a:lvl2pPr marL="394335" indent="0">
              <a:buNone/>
              <a:defRPr sz="1725" b="1"/>
            </a:lvl2pPr>
            <a:lvl3pPr marL="788670" indent="0">
              <a:buNone/>
              <a:defRPr sz="1553" b="1"/>
            </a:lvl3pPr>
            <a:lvl4pPr marL="1183005" indent="0">
              <a:buNone/>
              <a:defRPr sz="1380" b="1"/>
            </a:lvl4pPr>
            <a:lvl5pPr marL="1577340" indent="0">
              <a:buNone/>
              <a:defRPr sz="1380" b="1"/>
            </a:lvl5pPr>
            <a:lvl6pPr marL="1971675" indent="0">
              <a:buNone/>
              <a:defRPr sz="1380" b="1"/>
            </a:lvl6pPr>
            <a:lvl7pPr marL="2366010" indent="0">
              <a:buNone/>
              <a:defRPr sz="1380" b="1"/>
            </a:lvl7pPr>
            <a:lvl8pPr marL="2760345" indent="0">
              <a:buNone/>
              <a:defRPr sz="1380" b="1"/>
            </a:lvl8pPr>
            <a:lvl9pPr marL="3154680" indent="0">
              <a:buNone/>
              <a:defRPr sz="1380" b="1"/>
            </a:lvl9pPr>
          </a:lstStyle>
          <a:p>
            <a:pPr lvl="0"/>
            <a:r>
              <a:rPr lang="en-US"/>
              <a:t>Click to edit Master text styles</a:t>
            </a:r>
          </a:p>
        </p:txBody>
      </p:sp>
      <p:sp>
        <p:nvSpPr>
          <p:cNvPr id="4" name="Content Placeholder 3">
            <a:extLst>
              <a:ext uri="{FF2B5EF4-FFF2-40B4-BE49-F238E27FC236}">
                <a16:creationId xmlns:a16="http://schemas.microsoft.com/office/drawing/2014/main" id="{205C8F27-FDFF-0F4C-A418-C0EBCF3889B5}"/>
              </a:ext>
            </a:extLst>
          </p:cNvPr>
          <p:cNvSpPr>
            <a:spLocks noGrp="1"/>
          </p:cNvSpPr>
          <p:nvPr>
            <p:ph sz="half" idx="2"/>
          </p:nvPr>
        </p:nvSpPr>
        <p:spPr>
          <a:xfrm>
            <a:off x="724318" y="3006090"/>
            <a:ext cx="4448591"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9A4AF94-67B9-DC4B-AA05-860BAD3575F6}"/>
              </a:ext>
            </a:extLst>
          </p:cNvPr>
          <p:cNvSpPr>
            <a:spLocks noGrp="1"/>
          </p:cNvSpPr>
          <p:nvPr>
            <p:ph type="body" sz="quarter" idx="3"/>
          </p:nvPr>
        </p:nvSpPr>
        <p:spPr>
          <a:xfrm>
            <a:off x="5323522" y="2017396"/>
            <a:ext cx="4470500" cy="988694"/>
          </a:xfrm>
        </p:spPr>
        <p:txBody>
          <a:bodyPr anchor="b"/>
          <a:lstStyle>
            <a:lvl1pPr marL="0" indent="0">
              <a:buNone/>
              <a:defRPr sz="2070" b="1"/>
            </a:lvl1pPr>
            <a:lvl2pPr marL="394335" indent="0">
              <a:buNone/>
              <a:defRPr sz="1725" b="1"/>
            </a:lvl2pPr>
            <a:lvl3pPr marL="788670" indent="0">
              <a:buNone/>
              <a:defRPr sz="1553" b="1"/>
            </a:lvl3pPr>
            <a:lvl4pPr marL="1183005" indent="0">
              <a:buNone/>
              <a:defRPr sz="1380" b="1"/>
            </a:lvl4pPr>
            <a:lvl5pPr marL="1577340" indent="0">
              <a:buNone/>
              <a:defRPr sz="1380" b="1"/>
            </a:lvl5pPr>
            <a:lvl6pPr marL="1971675" indent="0">
              <a:buNone/>
              <a:defRPr sz="1380" b="1"/>
            </a:lvl6pPr>
            <a:lvl7pPr marL="2366010" indent="0">
              <a:buNone/>
              <a:defRPr sz="1380" b="1"/>
            </a:lvl7pPr>
            <a:lvl8pPr marL="2760345" indent="0">
              <a:buNone/>
              <a:defRPr sz="1380" b="1"/>
            </a:lvl8pPr>
            <a:lvl9pPr marL="3154680" indent="0">
              <a:buNone/>
              <a:defRPr sz="1380" b="1"/>
            </a:lvl9pPr>
          </a:lstStyle>
          <a:p>
            <a:pPr lvl="0"/>
            <a:r>
              <a:rPr lang="en-US"/>
              <a:t>Click to edit Master text styles</a:t>
            </a:r>
          </a:p>
        </p:txBody>
      </p:sp>
      <p:sp>
        <p:nvSpPr>
          <p:cNvPr id="6" name="Content Placeholder 5">
            <a:extLst>
              <a:ext uri="{FF2B5EF4-FFF2-40B4-BE49-F238E27FC236}">
                <a16:creationId xmlns:a16="http://schemas.microsoft.com/office/drawing/2014/main" id="{5A2651A5-347C-504E-A187-276BB24C18B6}"/>
              </a:ext>
            </a:extLst>
          </p:cNvPr>
          <p:cNvSpPr>
            <a:spLocks noGrp="1"/>
          </p:cNvSpPr>
          <p:nvPr>
            <p:ph sz="quarter" idx="4"/>
          </p:nvPr>
        </p:nvSpPr>
        <p:spPr>
          <a:xfrm>
            <a:off x="5323522" y="3006090"/>
            <a:ext cx="4470500"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C160E30-2E2E-684E-9C62-2E0FF02B7E76}"/>
              </a:ext>
            </a:extLst>
          </p:cNvPr>
          <p:cNvSpPr>
            <a:spLocks noGrp="1"/>
          </p:cNvSpPr>
          <p:nvPr>
            <p:ph type="dt" sz="half" idx="10"/>
          </p:nvPr>
        </p:nvSpPr>
        <p:spPr/>
        <p:txBody>
          <a:bodyPr/>
          <a:lstStyle/>
          <a:p>
            <a:fld id="{1D8BD707-D9CF-40AE-B4C6-C98DA3205C09}" type="datetimeFigureOut">
              <a:rPr lang="en-US" smtClean="0"/>
              <a:t>6/11/20</a:t>
            </a:fld>
            <a:endParaRPr lang="en-US"/>
          </a:p>
        </p:txBody>
      </p:sp>
      <p:sp>
        <p:nvSpPr>
          <p:cNvPr id="8" name="Footer Placeholder 7">
            <a:extLst>
              <a:ext uri="{FF2B5EF4-FFF2-40B4-BE49-F238E27FC236}">
                <a16:creationId xmlns:a16="http://schemas.microsoft.com/office/drawing/2014/main" id="{0058AE61-73B2-3540-BFDC-E267B7D412B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157F07B-957F-5842-BE10-8AACCE8BAA0F}"/>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3070648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2F94A-222F-4B4E-B8BA-78516C43ECE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4C61D6D-3920-D442-9C9A-997403BD0026}"/>
              </a:ext>
            </a:extLst>
          </p:cNvPr>
          <p:cNvSpPr>
            <a:spLocks noGrp="1"/>
          </p:cNvSpPr>
          <p:nvPr>
            <p:ph type="dt" sz="half" idx="10"/>
          </p:nvPr>
        </p:nvSpPr>
        <p:spPr/>
        <p:txBody>
          <a:bodyPr/>
          <a:lstStyle/>
          <a:p>
            <a:fld id="{1D8BD707-D9CF-40AE-B4C6-C98DA3205C09}" type="datetimeFigureOut">
              <a:rPr lang="en-US" smtClean="0"/>
              <a:t>6/11/20</a:t>
            </a:fld>
            <a:endParaRPr lang="en-US"/>
          </a:p>
        </p:txBody>
      </p:sp>
      <p:sp>
        <p:nvSpPr>
          <p:cNvPr id="4" name="Footer Placeholder 3">
            <a:extLst>
              <a:ext uri="{FF2B5EF4-FFF2-40B4-BE49-F238E27FC236}">
                <a16:creationId xmlns:a16="http://schemas.microsoft.com/office/drawing/2014/main" id="{13060A2C-A83A-5342-AED6-FDD7167ED4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A4C377B-0165-034C-9B79-43315E17C528}"/>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6622479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AD778B2-11C2-634A-8803-79E74AF650FC}"/>
              </a:ext>
            </a:extLst>
          </p:cNvPr>
          <p:cNvSpPr>
            <a:spLocks noGrp="1"/>
          </p:cNvSpPr>
          <p:nvPr>
            <p:ph type="dt" sz="half" idx="10"/>
          </p:nvPr>
        </p:nvSpPr>
        <p:spPr/>
        <p:txBody>
          <a:bodyPr/>
          <a:lstStyle/>
          <a:p>
            <a:fld id="{1D8BD707-D9CF-40AE-B4C6-C98DA3205C09}" type="datetimeFigureOut">
              <a:rPr lang="en-US" smtClean="0"/>
              <a:t>6/11/20</a:t>
            </a:fld>
            <a:endParaRPr lang="en-US"/>
          </a:p>
        </p:txBody>
      </p:sp>
      <p:sp>
        <p:nvSpPr>
          <p:cNvPr id="3" name="Footer Placeholder 2">
            <a:extLst>
              <a:ext uri="{FF2B5EF4-FFF2-40B4-BE49-F238E27FC236}">
                <a16:creationId xmlns:a16="http://schemas.microsoft.com/office/drawing/2014/main" id="{ACA4725B-C725-B54C-81B7-1D57023CCDD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9C359D-723E-2342-96E1-79C8C12D9BF1}"/>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9342845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8DB4FF-47B2-C643-8E83-EDA9287C5F67}"/>
              </a:ext>
            </a:extLst>
          </p:cNvPr>
          <p:cNvSpPr>
            <a:spLocks noGrp="1"/>
          </p:cNvSpPr>
          <p:nvPr>
            <p:ph type="title"/>
          </p:nvPr>
        </p:nvSpPr>
        <p:spPr>
          <a:xfrm>
            <a:off x="724318" y="548640"/>
            <a:ext cx="3391554" cy="1920240"/>
          </a:xfrm>
        </p:spPr>
        <p:txBody>
          <a:bodyPr anchor="b"/>
          <a:lstStyle>
            <a:lvl1pPr>
              <a:defRPr sz="2760"/>
            </a:lvl1pPr>
          </a:lstStyle>
          <a:p>
            <a:r>
              <a:rPr lang="en-US"/>
              <a:t>Click to edit Master title style</a:t>
            </a:r>
          </a:p>
        </p:txBody>
      </p:sp>
      <p:sp>
        <p:nvSpPr>
          <p:cNvPr id="3" name="Content Placeholder 2">
            <a:extLst>
              <a:ext uri="{FF2B5EF4-FFF2-40B4-BE49-F238E27FC236}">
                <a16:creationId xmlns:a16="http://schemas.microsoft.com/office/drawing/2014/main" id="{D64C1F46-D3C6-4645-80F7-C34746DBBEF6}"/>
              </a:ext>
            </a:extLst>
          </p:cNvPr>
          <p:cNvSpPr>
            <a:spLocks noGrp="1"/>
          </p:cNvSpPr>
          <p:nvPr>
            <p:ph idx="1"/>
          </p:nvPr>
        </p:nvSpPr>
        <p:spPr>
          <a:xfrm>
            <a:off x="4470499" y="1184911"/>
            <a:ext cx="5323523" cy="5848350"/>
          </a:xfrm>
        </p:spPr>
        <p:txBody>
          <a:bodyPr/>
          <a:lstStyle>
            <a:lvl1pPr>
              <a:defRPr sz="2760"/>
            </a:lvl1pPr>
            <a:lvl2pPr>
              <a:defRPr sz="2415"/>
            </a:lvl2pPr>
            <a:lvl3pPr>
              <a:defRPr sz="2070"/>
            </a:lvl3pPr>
            <a:lvl4pPr>
              <a:defRPr sz="1725"/>
            </a:lvl4pPr>
            <a:lvl5pPr>
              <a:defRPr sz="1725"/>
            </a:lvl5pPr>
            <a:lvl6pPr>
              <a:defRPr sz="1725"/>
            </a:lvl6pPr>
            <a:lvl7pPr>
              <a:defRPr sz="1725"/>
            </a:lvl7pPr>
            <a:lvl8pPr>
              <a:defRPr sz="1725"/>
            </a:lvl8pPr>
            <a:lvl9pPr>
              <a:defRPr sz="17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26C4DC8-D0CE-524E-A889-D1209806E098}"/>
              </a:ext>
            </a:extLst>
          </p:cNvPr>
          <p:cNvSpPr>
            <a:spLocks noGrp="1"/>
          </p:cNvSpPr>
          <p:nvPr>
            <p:ph type="body" sz="half" idx="2"/>
          </p:nvPr>
        </p:nvSpPr>
        <p:spPr>
          <a:xfrm>
            <a:off x="724318" y="2468880"/>
            <a:ext cx="3391554" cy="4573906"/>
          </a:xfrm>
        </p:spPr>
        <p:txBody>
          <a:bodyPr/>
          <a:lstStyle>
            <a:lvl1pPr marL="0" indent="0">
              <a:buNone/>
              <a:defRPr sz="1380"/>
            </a:lvl1pPr>
            <a:lvl2pPr marL="394335" indent="0">
              <a:buNone/>
              <a:defRPr sz="1208"/>
            </a:lvl2pPr>
            <a:lvl3pPr marL="788670" indent="0">
              <a:buNone/>
              <a:defRPr sz="1035"/>
            </a:lvl3pPr>
            <a:lvl4pPr marL="1183005" indent="0">
              <a:buNone/>
              <a:defRPr sz="863"/>
            </a:lvl4pPr>
            <a:lvl5pPr marL="1577340" indent="0">
              <a:buNone/>
              <a:defRPr sz="863"/>
            </a:lvl5pPr>
            <a:lvl6pPr marL="1971675" indent="0">
              <a:buNone/>
              <a:defRPr sz="863"/>
            </a:lvl6pPr>
            <a:lvl7pPr marL="2366010" indent="0">
              <a:buNone/>
              <a:defRPr sz="863"/>
            </a:lvl7pPr>
            <a:lvl8pPr marL="2760345" indent="0">
              <a:buNone/>
              <a:defRPr sz="863"/>
            </a:lvl8pPr>
            <a:lvl9pPr marL="3154680" indent="0">
              <a:buNone/>
              <a:defRPr sz="863"/>
            </a:lvl9pPr>
          </a:lstStyle>
          <a:p>
            <a:pPr lvl="0"/>
            <a:r>
              <a:rPr lang="en-US"/>
              <a:t>Click to edit Master text styles</a:t>
            </a:r>
          </a:p>
        </p:txBody>
      </p:sp>
      <p:sp>
        <p:nvSpPr>
          <p:cNvPr id="5" name="Date Placeholder 4">
            <a:extLst>
              <a:ext uri="{FF2B5EF4-FFF2-40B4-BE49-F238E27FC236}">
                <a16:creationId xmlns:a16="http://schemas.microsoft.com/office/drawing/2014/main" id="{7E3D99C4-57E0-814A-AA35-0DB97C4AB162}"/>
              </a:ext>
            </a:extLst>
          </p:cNvPr>
          <p:cNvSpPr>
            <a:spLocks noGrp="1"/>
          </p:cNvSpPr>
          <p:nvPr>
            <p:ph type="dt" sz="half" idx="10"/>
          </p:nvPr>
        </p:nvSpPr>
        <p:spPr/>
        <p:txBody>
          <a:bodyPr/>
          <a:lstStyle/>
          <a:p>
            <a:fld id="{1D8BD707-D9CF-40AE-B4C6-C98DA3205C09}" type="datetimeFigureOut">
              <a:rPr lang="en-US" smtClean="0"/>
              <a:t>6/11/20</a:t>
            </a:fld>
            <a:endParaRPr lang="en-US"/>
          </a:p>
        </p:txBody>
      </p:sp>
      <p:sp>
        <p:nvSpPr>
          <p:cNvPr id="6" name="Footer Placeholder 5">
            <a:extLst>
              <a:ext uri="{FF2B5EF4-FFF2-40B4-BE49-F238E27FC236}">
                <a16:creationId xmlns:a16="http://schemas.microsoft.com/office/drawing/2014/main" id="{BDA4F6C9-8337-B545-9CDE-0236AE01C8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8FEB84-3844-8048-A79E-9F0F5024C172}"/>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4761110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B042B-C6E7-6E47-ACAA-655CC0FFF606}"/>
              </a:ext>
            </a:extLst>
          </p:cNvPr>
          <p:cNvSpPr>
            <a:spLocks noGrp="1"/>
          </p:cNvSpPr>
          <p:nvPr>
            <p:ph type="title"/>
          </p:nvPr>
        </p:nvSpPr>
        <p:spPr>
          <a:xfrm>
            <a:off x="724318" y="548640"/>
            <a:ext cx="3391554" cy="1920240"/>
          </a:xfrm>
        </p:spPr>
        <p:txBody>
          <a:bodyPr anchor="b"/>
          <a:lstStyle>
            <a:lvl1pPr>
              <a:defRPr sz="2760"/>
            </a:lvl1pPr>
          </a:lstStyle>
          <a:p>
            <a:r>
              <a:rPr lang="en-US"/>
              <a:t>Click to edit Master title style</a:t>
            </a:r>
          </a:p>
        </p:txBody>
      </p:sp>
      <p:sp>
        <p:nvSpPr>
          <p:cNvPr id="3" name="Picture Placeholder 2">
            <a:extLst>
              <a:ext uri="{FF2B5EF4-FFF2-40B4-BE49-F238E27FC236}">
                <a16:creationId xmlns:a16="http://schemas.microsoft.com/office/drawing/2014/main" id="{F71BFAD1-AF5F-F448-80F8-5D1531E9BE36}"/>
              </a:ext>
            </a:extLst>
          </p:cNvPr>
          <p:cNvSpPr>
            <a:spLocks noGrp="1"/>
          </p:cNvSpPr>
          <p:nvPr>
            <p:ph type="pic" idx="1"/>
          </p:nvPr>
        </p:nvSpPr>
        <p:spPr>
          <a:xfrm>
            <a:off x="4470499" y="1184911"/>
            <a:ext cx="5323523" cy="5848350"/>
          </a:xfrm>
        </p:spPr>
        <p:txBody>
          <a:bodyPr/>
          <a:lstStyle>
            <a:lvl1pPr marL="0" indent="0">
              <a:buNone/>
              <a:defRPr sz="2760"/>
            </a:lvl1pPr>
            <a:lvl2pPr marL="394335" indent="0">
              <a:buNone/>
              <a:defRPr sz="2415"/>
            </a:lvl2pPr>
            <a:lvl3pPr marL="788670" indent="0">
              <a:buNone/>
              <a:defRPr sz="2070"/>
            </a:lvl3pPr>
            <a:lvl4pPr marL="1183005" indent="0">
              <a:buNone/>
              <a:defRPr sz="1725"/>
            </a:lvl4pPr>
            <a:lvl5pPr marL="1577340" indent="0">
              <a:buNone/>
              <a:defRPr sz="1725"/>
            </a:lvl5pPr>
            <a:lvl6pPr marL="1971675" indent="0">
              <a:buNone/>
              <a:defRPr sz="1725"/>
            </a:lvl6pPr>
            <a:lvl7pPr marL="2366010" indent="0">
              <a:buNone/>
              <a:defRPr sz="1725"/>
            </a:lvl7pPr>
            <a:lvl8pPr marL="2760345" indent="0">
              <a:buNone/>
              <a:defRPr sz="1725"/>
            </a:lvl8pPr>
            <a:lvl9pPr marL="3154680" indent="0">
              <a:buNone/>
              <a:defRPr sz="1725"/>
            </a:lvl9pPr>
          </a:lstStyle>
          <a:p>
            <a:endParaRPr lang="en-US"/>
          </a:p>
        </p:txBody>
      </p:sp>
      <p:sp>
        <p:nvSpPr>
          <p:cNvPr id="4" name="Text Placeholder 3">
            <a:extLst>
              <a:ext uri="{FF2B5EF4-FFF2-40B4-BE49-F238E27FC236}">
                <a16:creationId xmlns:a16="http://schemas.microsoft.com/office/drawing/2014/main" id="{8AE7595E-3EB2-A546-ACD1-DD707EBCA509}"/>
              </a:ext>
            </a:extLst>
          </p:cNvPr>
          <p:cNvSpPr>
            <a:spLocks noGrp="1"/>
          </p:cNvSpPr>
          <p:nvPr>
            <p:ph type="body" sz="half" idx="2"/>
          </p:nvPr>
        </p:nvSpPr>
        <p:spPr>
          <a:xfrm>
            <a:off x="724318" y="2468880"/>
            <a:ext cx="3391554" cy="4573906"/>
          </a:xfrm>
        </p:spPr>
        <p:txBody>
          <a:bodyPr/>
          <a:lstStyle>
            <a:lvl1pPr marL="0" indent="0">
              <a:buNone/>
              <a:defRPr sz="1380"/>
            </a:lvl1pPr>
            <a:lvl2pPr marL="394335" indent="0">
              <a:buNone/>
              <a:defRPr sz="1208"/>
            </a:lvl2pPr>
            <a:lvl3pPr marL="788670" indent="0">
              <a:buNone/>
              <a:defRPr sz="1035"/>
            </a:lvl3pPr>
            <a:lvl4pPr marL="1183005" indent="0">
              <a:buNone/>
              <a:defRPr sz="863"/>
            </a:lvl4pPr>
            <a:lvl5pPr marL="1577340" indent="0">
              <a:buNone/>
              <a:defRPr sz="863"/>
            </a:lvl5pPr>
            <a:lvl6pPr marL="1971675" indent="0">
              <a:buNone/>
              <a:defRPr sz="863"/>
            </a:lvl6pPr>
            <a:lvl7pPr marL="2366010" indent="0">
              <a:buNone/>
              <a:defRPr sz="863"/>
            </a:lvl7pPr>
            <a:lvl8pPr marL="2760345" indent="0">
              <a:buNone/>
              <a:defRPr sz="863"/>
            </a:lvl8pPr>
            <a:lvl9pPr marL="3154680" indent="0">
              <a:buNone/>
              <a:defRPr sz="863"/>
            </a:lvl9pPr>
          </a:lstStyle>
          <a:p>
            <a:pPr lvl="0"/>
            <a:r>
              <a:rPr lang="en-US"/>
              <a:t>Click to edit Master text styles</a:t>
            </a:r>
          </a:p>
        </p:txBody>
      </p:sp>
      <p:sp>
        <p:nvSpPr>
          <p:cNvPr id="5" name="Date Placeholder 4">
            <a:extLst>
              <a:ext uri="{FF2B5EF4-FFF2-40B4-BE49-F238E27FC236}">
                <a16:creationId xmlns:a16="http://schemas.microsoft.com/office/drawing/2014/main" id="{B8316F2D-8ECA-0744-B064-9FA833682B1F}"/>
              </a:ext>
            </a:extLst>
          </p:cNvPr>
          <p:cNvSpPr>
            <a:spLocks noGrp="1"/>
          </p:cNvSpPr>
          <p:nvPr>
            <p:ph type="dt" sz="half" idx="10"/>
          </p:nvPr>
        </p:nvSpPr>
        <p:spPr/>
        <p:txBody>
          <a:bodyPr/>
          <a:lstStyle/>
          <a:p>
            <a:fld id="{1D8BD707-D9CF-40AE-B4C6-C98DA3205C09}" type="datetimeFigureOut">
              <a:rPr lang="en-US" smtClean="0"/>
              <a:t>6/11/20</a:t>
            </a:fld>
            <a:endParaRPr lang="en-US"/>
          </a:p>
        </p:txBody>
      </p:sp>
      <p:sp>
        <p:nvSpPr>
          <p:cNvPr id="6" name="Footer Placeholder 5">
            <a:extLst>
              <a:ext uri="{FF2B5EF4-FFF2-40B4-BE49-F238E27FC236}">
                <a16:creationId xmlns:a16="http://schemas.microsoft.com/office/drawing/2014/main" id="{867EF079-B3DF-2E45-BE82-41400B9941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CCF03E-8E5E-CD47-B163-09D222C900C5}"/>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2219701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B5A0368-031C-4B4C-A461-B0D13A6F5282}"/>
              </a:ext>
            </a:extLst>
          </p:cNvPr>
          <p:cNvSpPr>
            <a:spLocks noGrp="1"/>
          </p:cNvSpPr>
          <p:nvPr>
            <p:ph type="title"/>
          </p:nvPr>
        </p:nvSpPr>
        <p:spPr>
          <a:xfrm>
            <a:off x="722948" y="438150"/>
            <a:ext cx="9069705" cy="159067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6FEBE8B-C249-894F-8709-9F7AC56A6DE4}"/>
              </a:ext>
            </a:extLst>
          </p:cNvPr>
          <p:cNvSpPr>
            <a:spLocks noGrp="1"/>
          </p:cNvSpPr>
          <p:nvPr>
            <p:ph type="body" idx="1"/>
          </p:nvPr>
        </p:nvSpPr>
        <p:spPr>
          <a:xfrm>
            <a:off x="722948" y="2190750"/>
            <a:ext cx="9069705"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82C9D5-BA1A-8048-8441-0C6DFEF6086A}"/>
              </a:ext>
            </a:extLst>
          </p:cNvPr>
          <p:cNvSpPr>
            <a:spLocks noGrp="1"/>
          </p:cNvSpPr>
          <p:nvPr>
            <p:ph type="dt" sz="half" idx="2"/>
          </p:nvPr>
        </p:nvSpPr>
        <p:spPr>
          <a:xfrm>
            <a:off x="722948" y="7627621"/>
            <a:ext cx="2366010" cy="438150"/>
          </a:xfrm>
          <a:prstGeom prst="rect">
            <a:avLst/>
          </a:prstGeom>
        </p:spPr>
        <p:txBody>
          <a:bodyPr vert="horz" lIns="91440" tIns="45720" rIns="91440" bIns="45720" rtlCol="0" anchor="ctr"/>
          <a:lstStyle>
            <a:lvl1pPr algn="l">
              <a:defRPr sz="1035">
                <a:solidFill>
                  <a:schemeClr val="tx1">
                    <a:tint val="75000"/>
                  </a:schemeClr>
                </a:solidFill>
              </a:defRPr>
            </a:lvl1pPr>
          </a:lstStyle>
          <a:p>
            <a:fld id="{1D8BD707-D9CF-40AE-B4C6-C98DA3205C09}" type="datetimeFigureOut">
              <a:rPr lang="en-US" smtClean="0"/>
              <a:t>6/11/20</a:t>
            </a:fld>
            <a:endParaRPr lang="en-US"/>
          </a:p>
        </p:txBody>
      </p:sp>
      <p:sp>
        <p:nvSpPr>
          <p:cNvPr id="5" name="Footer Placeholder 4">
            <a:extLst>
              <a:ext uri="{FF2B5EF4-FFF2-40B4-BE49-F238E27FC236}">
                <a16:creationId xmlns:a16="http://schemas.microsoft.com/office/drawing/2014/main" id="{2A8FEC28-FD06-7C4C-A289-4BCE73208A5A}"/>
              </a:ext>
            </a:extLst>
          </p:cNvPr>
          <p:cNvSpPr>
            <a:spLocks noGrp="1"/>
          </p:cNvSpPr>
          <p:nvPr>
            <p:ph type="ftr" sz="quarter" idx="3"/>
          </p:nvPr>
        </p:nvSpPr>
        <p:spPr>
          <a:xfrm>
            <a:off x="3483293" y="7627621"/>
            <a:ext cx="3549015" cy="438150"/>
          </a:xfrm>
          <a:prstGeom prst="rect">
            <a:avLst/>
          </a:prstGeom>
        </p:spPr>
        <p:txBody>
          <a:bodyPr vert="horz" lIns="91440" tIns="45720" rIns="91440" bIns="45720" rtlCol="0" anchor="ctr"/>
          <a:lstStyle>
            <a:lvl1pPr algn="ctr">
              <a:defRPr sz="1035">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EFEC130-C6C3-934D-8E76-67A730E2DA10}"/>
              </a:ext>
            </a:extLst>
          </p:cNvPr>
          <p:cNvSpPr>
            <a:spLocks noGrp="1"/>
          </p:cNvSpPr>
          <p:nvPr>
            <p:ph type="sldNum" sz="quarter" idx="4"/>
          </p:nvPr>
        </p:nvSpPr>
        <p:spPr>
          <a:xfrm>
            <a:off x="7426643" y="7627621"/>
            <a:ext cx="2366010" cy="438150"/>
          </a:xfrm>
          <a:prstGeom prst="rect">
            <a:avLst/>
          </a:prstGeom>
        </p:spPr>
        <p:txBody>
          <a:bodyPr vert="horz" lIns="91440" tIns="45720" rIns="91440" bIns="45720" rtlCol="0" anchor="ctr"/>
          <a:lstStyle>
            <a:lvl1pPr algn="r">
              <a:defRPr sz="1035">
                <a:solidFill>
                  <a:schemeClr val="tx1">
                    <a:tint val="75000"/>
                  </a:schemeClr>
                </a:solidFill>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3247169517"/>
      </p:ext>
    </p:extLst>
  </p:cSld>
  <p:clrMap bg1="lt1" tx1="dk1" bg2="lt2" tx2="dk2" accent1="accent1" accent2="accent2" accent3="accent3" accent4="accent4" accent5="accent5" accent6="accent6" hlink="hlink" folHlink="folHlink"/>
  <p:sldLayoutIdLst>
    <p:sldLayoutId id="2147483810" r:id="rId1"/>
    <p:sldLayoutId id="2147483811" r:id="rId2"/>
    <p:sldLayoutId id="2147483812" r:id="rId3"/>
    <p:sldLayoutId id="2147483813" r:id="rId4"/>
    <p:sldLayoutId id="2147483814" r:id="rId5"/>
    <p:sldLayoutId id="2147483815" r:id="rId6"/>
    <p:sldLayoutId id="2147483816" r:id="rId7"/>
    <p:sldLayoutId id="2147483817" r:id="rId8"/>
    <p:sldLayoutId id="2147483818" r:id="rId9"/>
    <p:sldLayoutId id="2147483819" r:id="rId10"/>
    <p:sldLayoutId id="2147483820" r:id="rId11"/>
    <p:sldLayoutId id="2147483821" r:id="rId12"/>
  </p:sldLayoutIdLst>
  <p:txStyles>
    <p:titleStyle>
      <a:lvl1pPr algn="l" defTabSz="788670" rtl="0" eaLnBrk="1" latinLnBrk="0" hangingPunct="1">
        <a:lnSpc>
          <a:spcPct val="90000"/>
        </a:lnSpc>
        <a:spcBef>
          <a:spcPct val="0"/>
        </a:spcBef>
        <a:buNone/>
        <a:defRPr sz="3795" kern="1200">
          <a:solidFill>
            <a:schemeClr val="tx1"/>
          </a:solidFill>
          <a:latin typeface="+mj-lt"/>
          <a:ea typeface="+mj-ea"/>
          <a:cs typeface="+mj-cs"/>
        </a:defRPr>
      </a:lvl1pPr>
    </p:titleStyle>
    <p:bodyStyle>
      <a:lvl1pPr marL="197168" indent="-197168" algn="l" defTabSz="788670" rtl="0" eaLnBrk="1" latinLnBrk="0" hangingPunct="1">
        <a:lnSpc>
          <a:spcPct val="90000"/>
        </a:lnSpc>
        <a:spcBef>
          <a:spcPts val="863"/>
        </a:spcBef>
        <a:buFont typeface="Arial" panose="020B0604020202020204" pitchFamily="34" charset="0"/>
        <a:buChar char="•"/>
        <a:defRPr sz="2415" kern="1200">
          <a:solidFill>
            <a:schemeClr val="tx1"/>
          </a:solidFill>
          <a:latin typeface="+mn-lt"/>
          <a:ea typeface="+mn-ea"/>
          <a:cs typeface="+mn-cs"/>
        </a:defRPr>
      </a:lvl1pPr>
      <a:lvl2pPr marL="591503" indent="-197168" algn="l" defTabSz="788670" rtl="0" eaLnBrk="1" latinLnBrk="0" hangingPunct="1">
        <a:lnSpc>
          <a:spcPct val="90000"/>
        </a:lnSpc>
        <a:spcBef>
          <a:spcPts val="431"/>
        </a:spcBef>
        <a:buFont typeface="Arial" panose="020B0604020202020204" pitchFamily="34" charset="0"/>
        <a:buChar char="•"/>
        <a:defRPr sz="2070" kern="1200">
          <a:solidFill>
            <a:schemeClr val="tx1"/>
          </a:solidFill>
          <a:latin typeface="+mn-lt"/>
          <a:ea typeface="+mn-ea"/>
          <a:cs typeface="+mn-cs"/>
        </a:defRPr>
      </a:lvl2pPr>
      <a:lvl3pPr marL="985838" indent="-197168" algn="l" defTabSz="788670" rtl="0" eaLnBrk="1" latinLnBrk="0" hangingPunct="1">
        <a:lnSpc>
          <a:spcPct val="90000"/>
        </a:lnSpc>
        <a:spcBef>
          <a:spcPts val="431"/>
        </a:spcBef>
        <a:buFont typeface="Arial" panose="020B0604020202020204" pitchFamily="34" charset="0"/>
        <a:buChar char="•"/>
        <a:defRPr sz="1725" kern="1200">
          <a:solidFill>
            <a:schemeClr val="tx1"/>
          </a:solidFill>
          <a:latin typeface="+mn-lt"/>
          <a:ea typeface="+mn-ea"/>
          <a:cs typeface="+mn-cs"/>
        </a:defRPr>
      </a:lvl3pPr>
      <a:lvl4pPr marL="1380173" indent="-197168" algn="l" defTabSz="788670" rtl="0" eaLnBrk="1" latinLnBrk="0" hangingPunct="1">
        <a:lnSpc>
          <a:spcPct val="90000"/>
        </a:lnSpc>
        <a:spcBef>
          <a:spcPts val="431"/>
        </a:spcBef>
        <a:buFont typeface="Arial" panose="020B0604020202020204" pitchFamily="34" charset="0"/>
        <a:buChar char="•"/>
        <a:defRPr sz="1553" kern="1200">
          <a:solidFill>
            <a:schemeClr val="tx1"/>
          </a:solidFill>
          <a:latin typeface="+mn-lt"/>
          <a:ea typeface="+mn-ea"/>
          <a:cs typeface="+mn-cs"/>
        </a:defRPr>
      </a:lvl4pPr>
      <a:lvl5pPr marL="1774508" indent="-197168" algn="l" defTabSz="788670" rtl="0" eaLnBrk="1" latinLnBrk="0" hangingPunct="1">
        <a:lnSpc>
          <a:spcPct val="90000"/>
        </a:lnSpc>
        <a:spcBef>
          <a:spcPts val="431"/>
        </a:spcBef>
        <a:buFont typeface="Arial" panose="020B0604020202020204" pitchFamily="34" charset="0"/>
        <a:buChar char="•"/>
        <a:defRPr sz="1553" kern="1200">
          <a:solidFill>
            <a:schemeClr val="tx1"/>
          </a:solidFill>
          <a:latin typeface="+mn-lt"/>
          <a:ea typeface="+mn-ea"/>
          <a:cs typeface="+mn-cs"/>
        </a:defRPr>
      </a:lvl5pPr>
      <a:lvl6pPr marL="2168843" indent="-197168" algn="l" defTabSz="788670" rtl="0" eaLnBrk="1" latinLnBrk="0" hangingPunct="1">
        <a:lnSpc>
          <a:spcPct val="90000"/>
        </a:lnSpc>
        <a:spcBef>
          <a:spcPts val="431"/>
        </a:spcBef>
        <a:buFont typeface="Arial" panose="020B0604020202020204" pitchFamily="34" charset="0"/>
        <a:buChar char="•"/>
        <a:defRPr sz="1553" kern="1200">
          <a:solidFill>
            <a:schemeClr val="tx1"/>
          </a:solidFill>
          <a:latin typeface="+mn-lt"/>
          <a:ea typeface="+mn-ea"/>
          <a:cs typeface="+mn-cs"/>
        </a:defRPr>
      </a:lvl6pPr>
      <a:lvl7pPr marL="2563178" indent="-197168" algn="l" defTabSz="788670" rtl="0" eaLnBrk="1" latinLnBrk="0" hangingPunct="1">
        <a:lnSpc>
          <a:spcPct val="90000"/>
        </a:lnSpc>
        <a:spcBef>
          <a:spcPts val="431"/>
        </a:spcBef>
        <a:buFont typeface="Arial" panose="020B0604020202020204" pitchFamily="34" charset="0"/>
        <a:buChar char="•"/>
        <a:defRPr sz="1553" kern="1200">
          <a:solidFill>
            <a:schemeClr val="tx1"/>
          </a:solidFill>
          <a:latin typeface="+mn-lt"/>
          <a:ea typeface="+mn-ea"/>
          <a:cs typeface="+mn-cs"/>
        </a:defRPr>
      </a:lvl7pPr>
      <a:lvl8pPr marL="2957513" indent="-197168" algn="l" defTabSz="788670" rtl="0" eaLnBrk="1" latinLnBrk="0" hangingPunct="1">
        <a:lnSpc>
          <a:spcPct val="90000"/>
        </a:lnSpc>
        <a:spcBef>
          <a:spcPts val="431"/>
        </a:spcBef>
        <a:buFont typeface="Arial" panose="020B0604020202020204" pitchFamily="34" charset="0"/>
        <a:buChar char="•"/>
        <a:defRPr sz="1553" kern="1200">
          <a:solidFill>
            <a:schemeClr val="tx1"/>
          </a:solidFill>
          <a:latin typeface="+mn-lt"/>
          <a:ea typeface="+mn-ea"/>
          <a:cs typeface="+mn-cs"/>
        </a:defRPr>
      </a:lvl8pPr>
      <a:lvl9pPr marL="3351848" indent="-197168" algn="l" defTabSz="788670" rtl="0" eaLnBrk="1" latinLnBrk="0" hangingPunct="1">
        <a:lnSpc>
          <a:spcPct val="90000"/>
        </a:lnSpc>
        <a:spcBef>
          <a:spcPts val="431"/>
        </a:spcBef>
        <a:buFont typeface="Arial" panose="020B0604020202020204" pitchFamily="34" charset="0"/>
        <a:buChar char="•"/>
        <a:defRPr sz="1553" kern="1200">
          <a:solidFill>
            <a:schemeClr val="tx1"/>
          </a:solidFill>
          <a:latin typeface="+mn-lt"/>
          <a:ea typeface="+mn-ea"/>
          <a:cs typeface="+mn-cs"/>
        </a:defRPr>
      </a:lvl9pPr>
    </p:bodyStyle>
    <p:otherStyle>
      <a:defPPr>
        <a:defRPr lang="en-US"/>
      </a:defPPr>
      <a:lvl1pPr marL="0" algn="l" defTabSz="788670" rtl="0" eaLnBrk="1" latinLnBrk="0" hangingPunct="1">
        <a:defRPr sz="1553" kern="1200">
          <a:solidFill>
            <a:schemeClr val="tx1"/>
          </a:solidFill>
          <a:latin typeface="+mn-lt"/>
          <a:ea typeface="+mn-ea"/>
          <a:cs typeface="+mn-cs"/>
        </a:defRPr>
      </a:lvl1pPr>
      <a:lvl2pPr marL="394335" algn="l" defTabSz="788670" rtl="0" eaLnBrk="1" latinLnBrk="0" hangingPunct="1">
        <a:defRPr sz="1553" kern="1200">
          <a:solidFill>
            <a:schemeClr val="tx1"/>
          </a:solidFill>
          <a:latin typeface="+mn-lt"/>
          <a:ea typeface="+mn-ea"/>
          <a:cs typeface="+mn-cs"/>
        </a:defRPr>
      </a:lvl2pPr>
      <a:lvl3pPr marL="788670" algn="l" defTabSz="788670" rtl="0" eaLnBrk="1" latinLnBrk="0" hangingPunct="1">
        <a:defRPr sz="1553" kern="1200">
          <a:solidFill>
            <a:schemeClr val="tx1"/>
          </a:solidFill>
          <a:latin typeface="+mn-lt"/>
          <a:ea typeface="+mn-ea"/>
          <a:cs typeface="+mn-cs"/>
        </a:defRPr>
      </a:lvl3pPr>
      <a:lvl4pPr marL="1183005" algn="l" defTabSz="788670" rtl="0" eaLnBrk="1" latinLnBrk="0" hangingPunct="1">
        <a:defRPr sz="1553" kern="1200">
          <a:solidFill>
            <a:schemeClr val="tx1"/>
          </a:solidFill>
          <a:latin typeface="+mn-lt"/>
          <a:ea typeface="+mn-ea"/>
          <a:cs typeface="+mn-cs"/>
        </a:defRPr>
      </a:lvl4pPr>
      <a:lvl5pPr marL="1577340" algn="l" defTabSz="788670" rtl="0" eaLnBrk="1" latinLnBrk="0" hangingPunct="1">
        <a:defRPr sz="1553" kern="1200">
          <a:solidFill>
            <a:schemeClr val="tx1"/>
          </a:solidFill>
          <a:latin typeface="+mn-lt"/>
          <a:ea typeface="+mn-ea"/>
          <a:cs typeface="+mn-cs"/>
        </a:defRPr>
      </a:lvl5pPr>
      <a:lvl6pPr marL="1971675" algn="l" defTabSz="788670" rtl="0" eaLnBrk="1" latinLnBrk="0" hangingPunct="1">
        <a:defRPr sz="1553" kern="1200">
          <a:solidFill>
            <a:schemeClr val="tx1"/>
          </a:solidFill>
          <a:latin typeface="+mn-lt"/>
          <a:ea typeface="+mn-ea"/>
          <a:cs typeface="+mn-cs"/>
        </a:defRPr>
      </a:lvl6pPr>
      <a:lvl7pPr marL="2366010" algn="l" defTabSz="788670" rtl="0" eaLnBrk="1" latinLnBrk="0" hangingPunct="1">
        <a:defRPr sz="1553" kern="1200">
          <a:solidFill>
            <a:schemeClr val="tx1"/>
          </a:solidFill>
          <a:latin typeface="+mn-lt"/>
          <a:ea typeface="+mn-ea"/>
          <a:cs typeface="+mn-cs"/>
        </a:defRPr>
      </a:lvl7pPr>
      <a:lvl8pPr marL="2760345" algn="l" defTabSz="788670" rtl="0" eaLnBrk="1" latinLnBrk="0" hangingPunct="1">
        <a:defRPr sz="1553" kern="1200">
          <a:solidFill>
            <a:schemeClr val="tx1"/>
          </a:solidFill>
          <a:latin typeface="+mn-lt"/>
          <a:ea typeface="+mn-ea"/>
          <a:cs typeface="+mn-cs"/>
        </a:defRPr>
      </a:lvl8pPr>
      <a:lvl9pPr marL="3154680" algn="l" defTabSz="788670" rtl="0" eaLnBrk="1" latinLnBrk="0" hangingPunct="1">
        <a:defRPr sz="155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8.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762000" y="703277"/>
            <a:ext cx="8202902" cy="505267"/>
          </a:xfrm>
          <a:prstGeom prst="rect">
            <a:avLst/>
          </a:prstGeom>
        </p:spPr>
        <p:txBody>
          <a:bodyPr vert="horz" wrap="square" lIns="0" tIns="12700" rIns="0" bIns="0" rtlCol="0">
            <a:spAutoFit/>
          </a:bodyPr>
          <a:lstStyle/>
          <a:p>
            <a:pPr marL="12700">
              <a:lnSpc>
                <a:spcPct val="100000"/>
              </a:lnSpc>
              <a:spcBef>
                <a:spcPts val="100"/>
              </a:spcBef>
            </a:pPr>
            <a:r>
              <a:rPr lang="en-US" sz="3200" spc="-215" dirty="0">
                <a:solidFill>
                  <a:srgbClr val="0070C0"/>
                </a:solidFill>
              </a:rPr>
              <a:t>Website Objectives: UPER</a:t>
            </a:r>
            <a:endParaRPr sz="3200" dirty="0">
              <a:solidFill>
                <a:srgbClr val="0070C0"/>
              </a:solidFill>
            </a:endParaRPr>
          </a:p>
        </p:txBody>
      </p:sp>
      <p:sp>
        <p:nvSpPr>
          <p:cNvPr id="8" name="Rectangle 7">
            <a:extLst>
              <a:ext uri="{FF2B5EF4-FFF2-40B4-BE49-F238E27FC236}">
                <a16:creationId xmlns:a16="http://schemas.microsoft.com/office/drawing/2014/main" id="{CECDAE13-1011-E545-86FE-E1BA547BB3DB}"/>
              </a:ext>
            </a:extLst>
          </p:cNvPr>
          <p:cNvSpPr/>
          <p:nvPr/>
        </p:nvSpPr>
        <p:spPr>
          <a:xfrm>
            <a:off x="685800" y="1295400"/>
            <a:ext cx="9220200" cy="13726835"/>
          </a:xfrm>
          <a:prstGeom prst="rect">
            <a:avLst/>
          </a:prstGeom>
        </p:spPr>
        <p:txBody>
          <a:bodyPr wrap="square">
            <a:spAutoFit/>
          </a:bodyPr>
          <a:lstStyle/>
          <a:p>
            <a:pPr marL="12700" algn="ctr">
              <a:spcBef>
                <a:spcPts val="100"/>
              </a:spcBef>
            </a:pPr>
            <a:r>
              <a:rPr lang="en-US" sz="2000" b="1" dirty="0"/>
              <a:t>Capstone 1 - Inventory Management System User Interface (UI)</a:t>
            </a:r>
          </a:p>
          <a:p>
            <a:endParaRPr lang="en-US" spc="-10" dirty="0">
              <a:latin typeface="Arial"/>
              <a:cs typeface="Arial"/>
            </a:endParaRPr>
          </a:p>
          <a:p>
            <a:pPr marL="457200" indent="-457200">
              <a:buFont typeface="+mj-lt"/>
              <a:buAutoNum type="arabicPeriod"/>
            </a:pPr>
            <a:r>
              <a:rPr lang="en-US" spc="-10" dirty="0">
                <a:latin typeface="Arial"/>
                <a:cs typeface="Arial"/>
              </a:rPr>
              <a:t>Create an Inventory Management website for global travel locations.</a:t>
            </a:r>
          </a:p>
          <a:p>
            <a:pPr marL="457200" indent="-457200">
              <a:buFont typeface="+mj-lt"/>
              <a:buAutoNum type="arabicPeriod"/>
            </a:pPr>
            <a:r>
              <a:rPr lang="en-US" spc="-10" dirty="0">
                <a:latin typeface="Arial"/>
                <a:cs typeface="Arial"/>
              </a:rPr>
              <a:t>Build a Product Page View that displays at least 10 products with the following details:</a:t>
            </a:r>
          </a:p>
          <a:p>
            <a:pPr lvl="1"/>
            <a:r>
              <a:rPr lang="en-US" spc="-10" dirty="0">
                <a:latin typeface="Arial"/>
                <a:cs typeface="Arial"/>
              </a:rPr>
              <a:t>Product Name, Serial Number, Price, Manufacturer, Category / Tag</a:t>
            </a:r>
          </a:p>
          <a:p>
            <a:pPr marL="457200" indent="-457200">
              <a:buFont typeface="+mj-lt"/>
              <a:buAutoNum type="arabicPeriod"/>
            </a:pPr>
            <a:r>
              <a:rPr lang="en-US" spc="-10" dirty="0">
                <a:latin typeface="Arial"/>
                <a:cs typeface="Arial"/>
              </a:rPr>
              <a:t>Build a A Shopping Cart View that allows for Purchase Functionality </a:t>
            </a:r>
          </a:p>
          <a:p>
            <a:pPr marL="457200" indent="-457200">
              <a:buFont typeface="+mj-lt"/>
              <a:buAutoNum type="arabicPeriod"/>
            </a:pPr>
            <a:r>
              <a:rPr lang="en-US" spc="-10" dirty="0">
                <a:latin typeface="Arial"/>
                <a:cs typeface="Arial"/>
              </a:rPr>
              <a:t>Search Functionality By Product Name </a:t>
            </a:r>
          </a:p>
          <a:p>
            <a:pPr marL="457200" indent="-457200">
              <a:buFont typeface="+mj-lt"/>
              <a:buAutoNum type="arabicPeriod"/>
            </a:pPr>
            <a:r>
              <a:rPr lang="en-US" spc="-10" dirty="0">
                <a:latin typeface="Arial"/>
                <a:cs typeface="Arial"/>
              </a:rPr>
              <a:t>Allow customers to purchase multiple quantities of the same item. </a:t>
            </a:r>
          </a:p>
          <a:p>
            <a:pPr marL="457200" indent="-457200">
              <a:buFont typeface="+mj-lt"/>
              <a:buAutoNum type="arabicPeriod"/>
            </a:pPr>
            <a:r>
              <a:rPr lang="en-US" spc="-10" dirty="0">
                <a:latin typeface="Arial"/>
                <a:cs typeface="Arial"/>
              </a:rPr>
              <a:t>Before you dive into coding, follow the steps of </a:t>
            </a:r>
            <a:r>
              <a:rPr lang="en-US" spc="-10" dirty="0" err="1">
                <a:latin typeface="Arial"/>
                <a:cs typeface="Arial"/>
              </a:rPr>
              <a:t>Prolem</a:t>
            </a:r>
            <a:r>
              <a:rPr lang="en-US" spc="-10" dirty="0">
                <a:latin typeface="Arial"/>
                <a:cs typeface="Arial"/>
              </a:rPr>
              <a:t> Solving framework, and document the steps you will be taking for this project in the </a:t>
            </a:r>
            <a:r>
              <a:rPr lang="en-US" spc="-10" dirty="0" err="1">
                <a:latin typeface="Arial"/>
                <a:cs typeface="Arial"/>
              </a:rPr>
              <a:t>UPER.md</a:t>
            </a:r>
            <a:r>
              <a:rPr lang="en-US" spc="-10" dirty="0">
                <a:latin typeface="Arial"/>
                <a:cs typeface="Arial"/>
              </a:rPr>
              <a:t> file.</a:t>
            </a:r>
          </a:p>
          <a:p>
            <a:endParaRPr lang="en-US" spc="-10" dirty="0">
              <a:latin typeface="Arial"/>
              <a:cs typeface="Arial"/>
            </a:endParaRPr>
          </a:p>
          <a:p>
            <a:r>
              <a:rPr lang="en-US" b="1" i="1" dirty="0"/>
              <a:t>Understand the Problem</a:t>
            </a:r>
            <a:endParaRPr lang="en-US" dirty="0"/>
          </a:p>
          <a:p>
            <a:pPr lvl="1"/>
            <a:r>
              <a:rPr lang="en-US" dirty="0"/>
              <a:t>What is the unknown? </a:t>
            </a:r>
          </a:p>
          <a:p>
            <a:pPr lvl="1"/>
            <a:r>
              <a:rPr lang="en-US" dirty="0"/>
              <a:t>What are the data? Travel destinations</a:t>
            </a:r>
          </a:p>
          <a:p>
            <a:endParaRPr lang="en-US" dirty="0"/>
          </a:p>
          <a:p>
            <a:r>
              <a:rPr lang="en-US" b="1" dirty="0"/>
              <a:t>Devising a Plan</a:t>
            </a:r>
            <a:endParaRPr lang="en-US" dirty="0"/>
          </a:p>
          <a:p>
            <a:pPr lvl="1"/>
            <a:r>
              <a:rPr lang="en-US" b="1" dirty="0"/>
              <a:t>Second. </a:t>
            </a:r>
            <a:r>
              <a:rPr lang="en-US" dirty="0"/>
              <a:t>Find the connection between the data and the unknown. You may be obligated to consider auxiliary problems if an immediate connection cannot be found. You should obtain eventually a </a:t>
            </a:r>
            <a:r>
              <a:rPr lang="en-US" i="1" dirty="0"/>
              <a:t>plan </a:t>
            </a:r>
            <a:r>
              <a:rPr lang="en-US" dirty="0"/>
              <a:t>of the solution.</a:t>
            </a:r>
          </a:p>
          <a:p>
            <a:pPr lvl="1"/>
            <a:r>
              <a:rPr lang="en-US" dirty="0"/>
              <a:t>Have you seen it before? Or have you seen the same problem in a slightly different form?</a:t>
            </a:r>
          </a:p>
          <a:p>
            <a:pPr lvl="1"/>
            <a:r>
              <a:rPr lang="en-US" i="1" dirty="0"/>
              <a:t>Do you know a related problem? </a:t>
            </a:r>
            <a:r>
              <a:rPr lang="en-US" dirty="0"/>
              <a:t>Do you know a theorem that could be useful?</a:t>
            </a:r>
          </a:p>
          <a:p>
            <a:pPr lvl="1"/>
            <a:r>
              <a:rPr lang="en-US" i="1" dirty="0"/>
              <a:t>Look at the unknown! </a:t>
            </a:r>
            <a:r>
              <a:rPr lang="en-US" dirty="0"/>
              <a:t>Try to think of a familiar problem having the same or a similar unknown.</a:t>
            </a:r>
          </a:p>
          <a:p>
            <a:pPr lvl="1"/>
            <a:r>
              <a:rPr lang="en-US" i="1" dirty="0"/>
              <a:t>Here is a problem related to yours and solved before. Could you use it? </a:t>
            </a:r>
            <a:r>
              <a:rPr lang="en-US" dirty="0"/>
              <a:t>Could you use its result? Could you use its method? Should you introduce some auxiliary element in order to make its use possible?</a:t>
            </a:r>
          </a:p>
          <a:p>
            <a:pPr lvl="1"/>
            <a:r>
              <a:rPr lang="en-US" dirty="0"/>
              <a:t>Could you restate the problem? Could you restate id still differently? Go back to definitions.</a:t>
            </a:r>
          </a:p>
          <a:p>
            <a:pPr lvl="1"/>
            <a:r>
              <a:rPr lang="en-US" dirty="0"/>
              <a:t>If you cannot solve the proposed problem, try to solve first some related problem. Could you imagine a more accessible related problem? Could you solve a part of the problem? Keep only a part of the condition, drop the other part; how far is the unknown then determined, how can it vary? Could you derive something useful from the data? Could you think of other data appropriate to determine the unknown? Could you change the unknown or data, or both if necessary, so that the new unknown and the new data are nearer to each other?</a:t>
            </a:r>
          </a:p>
          <a:p>
            <a:pPr lvl="1"/>
            <a:r>
              <a:rPr lang="en-US" dirty="0"/>
              <a:t>Did you use all the data? Did you use the whole condition? Have you taken into account all essential notions involved in the problem?</a:t>
            </a:r>
          </a:p>
          <a:p>
            <a:endParaRPr lang="en-US" dirty="0"/>
          </a:p>
          <a:p>
            <a:r>
              <a:rPr lang="en-US" b="1" dirty="0"/>
              <a:t>Carrying Out The Plan</a:t>
            </a:r>
            <a:endParaRPr lang="en-US" dirty="0"/>
          </a:p>
          <a:p>
            <a:pPr lvl="1"/>
            <a:r>
              <a:rPr lang="en-US" b="1" dirty="0"/>
              <a:t>Third. </a:t>
            </a:r>
            <a:r>
              <a:rPr lang="en-US" i="1" dirty="0"/>
              <a:t>Carry out </a:t>
            </a:r>
            <a:r>
              <a:rPr lang="en-US" dirty="0"/>
              <a:t>your plan.</a:t>
            </a:r>
          </a:p>
          <a:p>
            <a:pPr lvl="1"/>
            <a:r>
              <a:rPr lang="en-US" dirty="0"/>
              <a:t>Carry out your plan of the solution, </a:t>
            </a:r>
            <a:r>
              <a:rPr lang="en-US" i="1" dirty="0"/>
              <a:t>check each step. </a:t>
            </a:r>
            <a:r>
              <a:rPr lang="en-US" dirty="0"/>
              <a:t>Can you see clearly that the step is correct? Can you prove that it is correct?</a:t>
            </a:r>
            <a:br>
              <a:rPr lang="en-US" dirty="0"/>
            </a:br>
            <a:endParaRPr lang="en-US" dirty="0"/>
          </a:p>
          <a:p>
            <a:r>
              <a:rPr lang="en-US" b="1" dirty="0"/>
              <a:t>Looking Back</a:t>
            </a:r>
            <a:endParaRPr lang="en-US" dirty="0"/>
          </a:p>
          <a:p>
            <a:pPr lvl="1"/>
            <a:r>
              <a:rPr lang="en-US" b="1" dirty="0"/>
              <a:t>Fourth. </a:t>
            </a:r>
            <a:r>
              <a:rPr lang="en-US" i="1" dirty="0"/>
              <a:t>Examine </a:t>
            </a:r>
            <a:r>
              <a:rPr lang="en-US" dirty="0"/>
              <a:t>the solution obtained.</a:t>
            </a:r>
          </a:p>
          <a:p>
            <a:pPr lvl="1"/>
            <a:r>
              <a:rPr lang="en-US" dirty="0"/>
              <a:t>Can you </a:t>
            </a:r>
            <a:r>
              <a:rPr lang="en-US" i="1" dirty="0"/>
              <a:t>check the result? </a:t>
            </a:r>
            <a:r>
              <a:rPr lang="en-US" dirty="0"/>
              <a:t>Can you check the argument?</a:t>
            </a:r>
          </a:p>
          <a:p>
            <a:pPr lvl="1"/>
            <a:r>
              <a:rPr lang="en-US" dirty="0"/>
              <a:t>Can you derive the solution differently? Can you see it at a glance?</a:t>
            </a:r>
          </a:p>
          <a:p>
            <a:pPr lvl="1"/>
            <a:r>
              <a:rPr lang="en-US" dirty="0"/>
              <a:t>Can you use the result, or the method, for some other problem?</a:t>
            </a:r>
          </a:p>
          <a:p>
            <a:endParaRPr lang="en-US" sz="2000" dirty="0"/>
          </a:p>
        </p:txBody>
      </p:sp>
    </p:spTree>
    <p:extLst>
      <p:ext uri="{BB962C8B-B14F-4D97-AF65-F5344CB8AC3E}">
        <p14:creationId xmlns:p14="http://schemas.microsoft.com/office/powerpoint/2010/main" val="12087711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title"/>
          </p:nvPr>
        </p:nvSpPr>
        <p:spPr>
          <a:xfrm>
            <a:off x="1517940" y="533400"/>
            <a:ext cx="6864060" cy="677943"/>
          </a:xfrm>
          <a:prstGeom prst="rect">
            <a:avLst/>
          </a:prstGeom>
        </p:spPr>
        <p:txBody>
          <a:bodyPr vert="horz" lIns="91440" tIns="45720" rIns="91440" bIns="45720" rtlCol="0" anchor="b">
            <a:normAutofit/>
          </a:bodyPr>
          <a:lstStyle/>
          <a:p>
            <a:pPr marL="12700" defTabSz="914400"/>
            <a:r>
              <a:rPr lang="en-US" sz="3200" spc="-185" dirty="0">
                <a:solidFill>
                  <a:srgbClr val="0070C0"/>
                </a:solidFill>
              </a:rPr>
              <a:t>Works</a:t>
            </a:r>
            <a:r>
              <a:rPr lang="en-US" sz="3200" spc="-10" dirty="0">
                <a:solidFill>
                  <a:srgbClr val="0070C0"/>
                </a:solidFill>
              </a:rPr>
              <a:t> </a:t>
            </a:r>
            <a:r>
              <a:rPr lang="en-US" sz="3200" spc="-75" dirty="0">
                <a:solidFill>
                  <a:srgbClr val="0070C0"/>
                </a:solidFill>
              </a:rPr>
              <a:t>Cited</a:t>
            </a:r>
            <a:endParaRPr lang="en-US" sz="3200" dirty="0">
              <a:solidFill>
                <a:srgbClr val="0070C0"/>
              </a:solidFill>
            </a:endParaRPr>
          </a:p>
        </p:txBody>
      </p:sp>
      <p:sp>
        <p:nvSpPr>
          <p:cNvPr id="3" name="object 3"/>
          <p:cNvSpPr txBox="1"/>
          <p:nvPr/>
        </p:nvSpPr>
        <p:spPr>
          <a:xfrm>
            <a:off x="1752600" y="2133600"/>
            <a:ext cx="7411835" cy="4131729"/>
          </a:xfrm>
          <a:prstGeom prst="rect">
            <a:avLst/>
          </a:prstGeom>
        </p:spPr>
        <p:txBody>
          <a:bodyPr vert="horz" lIns="91440" tIns="45720" rIns="91440" bIns="45720" rtlCol="0" anchor="t">
            <a:normAutofit/>
          </a:bodyPr>
          <a:lstStyle/>
          <a:p>
            <a:pPr marL="12700" defTabSz="914400">
              <a:lnSpc>
                <a:spcPct val="110000"/>
              </a:lnSpc>
              <a:spcBef>
                <a:spcPts val="125"/>
              </a:spcBef>
              <a:spcAft>
                <a:spcPts val="600"/>
              </a:spcAft>
              <a:buClr>
                <a:schemeClr val="accent6"/>
              </a:buClr>
              <a:buSzPct val="90000"/>
              <a:buFont typeface="Wingdings" panose="05000000000000000000" pitchFamily="2" charset="2"/>
              <a:buChar char="§"/>
            </a:pPr>
            <a:endParaRPr lang="en-US" sz="800" dirty="0">
              <a:solidFill>
                <a:srgbClr val="1F2D29"/>
              </a:solidFill>
            </a:endParaRPr>
          </a:p>
        </p:txBody>
      </p:sp>
      <p:sp>
        <p:nvSpPr>
          <p:cNvPr id="20" name="Rectangle 19">
            <a:extLst>
              <a:ext uri="{FF2B5EF4-FFF2-40B4-BE49-F238E27FC236}">
                <a16:creationId xmlns:a16="http://schemas.microsoft.com/office/drawing/2014/main" id="{53ABB551-8DA7-FD42-AB3A-286F0F6661CB}"/>
              </a:ext>
            </a:extLst>
          </p:cNvPr>
          <p:cNvSpPr/>
          <p:nvPr/>
        </p:nvSpPr>
        <p:spPr>
          <a:xfrm>
            <a:off x="1371600" y="1295400"/>
            <a:ext cx="8034135" cy="5632311"/>
          </a:xfrm>
          <a:prstGeom prst="rect">
            <a:avLst/>
          </a:prstGeom>
        </p:spPr>
        <p:txBody>
          <a:bodyPr wrap="square">
            <a:spAutoFit/>
          </a:bodyPr>
          <a:lstStyle/>
          <a:p>
            <a:pPr marL="171450" indent="-171450">
              <a:buFont typeface="Arial" panose="020B0604020202020204" pitchFamily="34" charset="0"/>
              <a:buChar char="•"/>
            </a:pPr>
            <a:r>
              <a:rPr lang="en-US" sz="1200" dirty="0"/>
              <a:t>Kabir, </a:t>
            </a:r>
            <a:r>
              <a:rPr lang="en-US" sz="1200" dirty="0" err="1"/>
              <a:t>Arif</a:t>
            </a:r>
            <a:r>
              <a:rPr lang="en-US" sz="1200" dirty="0"/>
              <a:t>. “Beyond-Free HTML5 Bootstrap 4 Travel Agency Website Template.” </a:t>
            </a:r>
            <a:r>
              <a:rPr lang="en-US" sz="1200" i="1" dirty="0"/>
              <a:t>Free Bootstrap Themes &amp; Templates for Responsive HTML5 Websites</a:t>
            </a:r>
            <a:r>
              <a:rPr lang="en-US" sz="1200" dirty="0"/>
              <a:t>, </a:t>
            </a:r>
            <a:r>
              <a:rPr lang="en-US" sz="1200" dirty="0" err="1"/>
              <a:t>themewagon.com</a:t>
            </a:r>
            <a:r>
              <a:rPr lang="en-US" sz="1200" dirty="0"/>
              <a:t>/themes/free-html5-bootstrap-4-travel-agency-website-template-beyond/.</a:t>
            </a:r>
          </a:p>
          <a:p>
            <a:pPr marL="171450" indent="-171450">
              <a:buFont typeface="Arial" panose="020B0604020202020204" pitchFamily="34" charset="0"/>
              <a:buChar char="•"/>
            </a:pPr>
            <a:r>
              <a:rPr lang="en-US" sz="1200" dirty="0"/>
              <a:t>“MALU Productions, INC.” </a:t>
            </a:r>
            <a:r>
              <a:rPr lang="en-US" sz="1200" i="1" dirty="0"/>
              <a:t>Tahitian Tuesday 💙 The Energetic... - MALU Productions, INC</a:t>
            </a:r>
            <a:r>
              <a:rPr lang="en-US" sz="1200" dirty="0"/>
              <a:t>, </a:t>
            </a:r>
            <a:r>
              <a:rPr lang="en-US" sz="1200" dirty="0" err="1"/>
              <a:t>www.facebook.com</a:t>
            </a:r>
            <a:r>
              <a:rPr lang="en-US" sz="1200" dirty="0"/>
              <a:t>/</a:t>
            </a:r>
            <a:r>
              <a:rPr lang="en-US" sz="1200" dirty="0" err="1"/>
              <a:t>MaluProductionsInc</a:t>
            </a:r>
            <a:r>
              <a:rPr lang="en-US" sz="1200" dirty="0"/>
              <a:t>/photos/a.652276554782725/2588316904512004/?type=3&amp;theater.</a:t>
            </a:r>
          </a:p>
          <a:p>
            <a:pPr marL="171450" indent="-171450">
              <a:buFont typeface="Arial" panose="020B0604020202020204" pitchFamily="34" charset="0"/>
              <a:buChar char="•"/>
            </a:pPr>
            <a:r>
              <a:rPr lang="en-US" sz="1200" dirty="0"/>
              <a:t>Manley, George M. “Create a Beautiful Website with This Free Bootstrap Travel Agency Website Template.” </a:t>
            </a:r>
            <a:r>
              <a:rPr lang="en-US" sz="1200" i="1" dirty="0"/>
              <a:t>Free Bootstrap Themes &amp; Templates for Responsive HTML5 Websites</a:t>
            </a:r>
            <a:r>
              <a:rPr lang="en-US" sz="1200" dirty="0"/>
              <a:t>, 29 Apr. 2018, </a:t>
            </a:r>
            <a:r>
              <a:rPr lang="en-US" sz="1200" dirty="0" err="1"/>
              <a:t>themewagon.com</a:t>
            </a:r>
            <a:r>
              <a:rPr lang="en-US" sz="1200" dirty="0"/>
              <a:t>/themes/free-bootstrap-travel-agency-website-template/.</a:t>
            </a:r>
          </a:p>
          <a:p>
            <a:pPr marL="171450" indent="-171450">
              <a:buFont typeface="Arial" panose="020B0604020202020204" pitchFamily="34" charset="0"/>
              <a:buChar char="•"/>
            </a:pPr>
            <a:r>
              <a:rPr lang="en-US" sz="1200" dirty="0"/>
              <a:t>Oliver </a:t>
            </a:r>
            <a:r>
              <a:rPr lang="en-US" sz="1200" dirty="0" err="1"/>
              <a:t>Sjöström</a:t>
            </a:r>
            <a:r>
              <a:rPr lang="en-US" sz="1200" dirty="0"/>
              <a:t>, Oliver </a:t>
            </a:r>
            <a:r>
              <a:rPr lang="en-US" sz="1200" dirty="0" err="1"/>
              <a:t>Sjöström</a:t>
            </a:r>
            <a:r>
              <a:rPr lang="en-US" sz="1200" dirty="0"/>
              <a:t>. “Landscape Photography of Waterfalls Surrounded by Green Leafed Plants · Free Stock Photo.” </a:t>
            </a:r>
            <a:r>
              <a:rPr lang="en-US" sz="1200" i="1" dirty="0"/>
              <a:t>Free Stock Photos</a:t>
            </a:r>
            <a:r>
              <a:rPr lang="en-US" sz="1200" dirty="0"/>
              <a:t>, </a:t>
            </a:r>
            <a:r>
              <a:rPr lang="en-US" sz="1200" dirty="0" err="1"/>
              <a:t>www.pexels.com</a:t>
            </a:r>
            <a:r>
              <a:rPr lang="en-US" sz="1200" dirty="0"/>
              <a:t>/photo/landscape-photography-of-waterfalls-surrounded-by-green-leafed-plants-931007/.</a:t>
            </a:r>
          </a:p>
          <a:p>
            <a:pPr marL="171450" indent="-171450">
              <a:buFont typeface="Arial" panose="020B0604020202020204" pitchFamily="34" charset="0"/>
              <a:buChar char="•"/>
            </a:pPr>
            <a:r>
              <a:rPr lang="en-US" sz="1200" dirty="0"/>
              <a:t>Oliver </a:t>
            </a:r>
            <a:r>
              <a:rPr lang="en-US" sz="1200" dirty="0" err="1"/>
              <a:t>Sjöström</a:t>
            </a:r>
            <a:r>
              <a:rPr lang="en-US" sz="1200" dirty="0"/>
              <a:t>, Oliver </a:t>
            </a:r>
            <a:r>
              <a:rPr lang="en-US" sz="1200" dirty="0" err="1"/>
              <a:t>Sjöström</a:t>
            </a:r>
            <a:r>
              <a:rPr lang="en-US" sz="1200" dirty="0"/>
              <a:t>. “Person Surfing · Free Stock Photo.” </a:t>
            </a:r>
            <a:r>
              <a:rPr lang="en-US" sz="1200" i="1" dirty="0"/>
              <a:t>Free Stock Photos</a:t>
            </a:r>
            <a:r>
              <a:rPr lang="en-US" sz="1200" dirty="0"/>
              <a:t>, </a:t>
            </a:r>
            <a:r>
              <a:rPr lang="en-US" sz="1200" dirty="0" err="1"/>
              <a:t>www.pexels.com</a:t>
            </a:r>
            <a:r>
              <a:rPr lang="en-US" sz="1200" dirty="0"/>
              <a:t>/photo/person-surfing-1650730/.</a:t>
            </a:r>
          </a:p>
          <a:p>
            <a:pPr marL="171450" indent="-171450">
              <a:buFont typeface="Arial" panose="020B0604020202020204" pitchFamily="34" charset="0"/>
              <a:buChar char="•"/>
            </a:pPr>
            <a:r>
              <a:rPr lang="en-US" sz="1200" dirty="0" err="1"/>
              <a:t>Palu</a:t>
            </a:r>
            <a:r>
              <a:rPr lang="en-US" sz="1200" dirty="0"/>
              <a:t> </a:t>
            </a:r>
            <a:r>
              <a:rPr lang="en-US" sz="1200" dirty="0" err="1"/>
              <a:t>Malerba</a:t>
            </a:r>
            <a:r>
              <a:rPr lang="en-US" sz="1200" dirty="0"/>
              <a:t>, </a:t>
            </a:r>
            <a:r>
              <a:rPr lang="en-US" sz="1200" dirty="0" err="1"/>
              <a:t>Palu</a:t>
            </a:r>
            <a:r>
              <a:rPr lang="en-US" sz="1200" dirty="0"/>
              <a:t> </a:t>
            </a:r>
            <a:r>
              <a:rPr lang="en-US" sz="1200" dirty="0" err="1"/>
              <a:t>Malerba</a:t>
            </a:r>
            <a:r>
              <a:rPr lang="en-US" sz="1200" dirty="0"/>
              <a:t>. “Hut Under Palm Tree · Free Stock Photo.” </a:t>
            </a:r>
            <a:r>
              <a:rPr lang="en-US" sz="1200" i="1" dirty="0"/>
              <a:t>Free Stock Photos</a:t>
            </a:r>
            <a:r>
              <a:rPr lang="en-US" sz="1200" dirty="0"/>
              <a:t>, </a:t>
            </a:r>
            <a:r>
              <a:rPr lang="en-US" sz="1200" dirty="0" err="1"/>
              <a:t>www.pexels.com</a:t>
            </a:r>
            <a:r>
              <a:rPr lang="en-US" sz="1200" dirty="0"/>
              <a:t>/photo/hut-under-palm-tree-3047993/.</a:t>
            </a:r>
          </a:p>
          <a:p>
            <a:pPr marL="171450" indent="-171450">
              <a:buFont typeface="Arial" panose="020B0604020202020204" pitchFamily="34" charset="0"/>
              <a:buChar char="•"/>
            </a:pPr>
            <a:r>
              <a:rPr lang="en-US" sz="1200" dirty="0" err="1"/>
              <a:t>pixabay</a:t>
            </a:r>
            <a:r>
              <a:rPr lang="en-US" sz="1200" dirty="0"/>
              <a:t>, </a:t>
            </a:r>
            <a:r>
              <a:rPr lang="en-US" sz="1200" dirty="0" err="1"/>
              <a:t>pixabay</a:t>
            </a:r>
            <a:r>
              <a:rPr lang="en-US" sz="1200" dirty="0"/>
              <a:t>. “Blue and Brown Thai Massage Wooden Hanging Decor · Free Stock Photo.” </a:t>
            </a:r>
            <a:r>
              <a:rPr lang="en-US" sz="1200" i="1" dirty="0"/>
              <a:t>Free Stock Photos</a:t>
            </a:r>
            <a:r>
              <a:rPr lang="en-US" sz="1200" dirty="0"/>
              <a:t>, </a:t>
            </a:r>
            <a:r>
              <a:rPr lang="en-US" sz="1200" dirty="0" err="1"/>
              <a:t>www.pexels.com</a:t>
            </a:r>
            <a:r>
              <a:rPr lang="en-US" sz="1200" dirty="0"/>
              <a:t>/photo/board-brown-daylight-destination-275766/.</a:t>
            </a:r>
          </a:p>
          <a:p>
            <a:pPr marL="171450" indent="-171450">
              <a:buFont typeface="Arial" panose="020B0604020202020204" pitchFamily="34" charset="0"/>
              <a:buChar char="•"/>
            </a:pPr>
            <a:r>
              <a:rPr lang="en-US" sz="1200" dirty="0" err="1"/>
              <a:t>pixabay</a:t>
            </a:r>
            <a:r>
              <a:rPr lang="en-US" sz="1200" dirty="0"/>
              <a:t>, </a:t>
            </a:r>
            <a:r>
              <a:rPr lang="en-US" sz="1200" dirty="0" err="1"/>
              <a:t>pixabay</a:t>
            </a:r>
            <a:r>
              <a:rPr lang="en-US" sz="1200" dirty="0"/>
              <a:t>. “Waterfalls in Forest · Free Stock Photo.” </a:t>
            </a:r>
            <a:r>
              <a:rPr lang="en-US" sz="1200" i="1" dirty="0"/>
              <a:t>Free Stock Photos</a:t>
            </a:r>
            <a:r>
              <a:rPr lang="en-US" sz="1200" dirty="0"/>
              <a:t>, </a:t>
            </a:r>
            <a:r>
              <a:rPr lang="en-US" sz="1200" dirty="0" err="1"/>
              <a:t>www.pexels.com</a:t>
            </a:r>
            <a:r>
              <a:rPr lang="en-US" sz="1200" dirty="0"/>
              <a:t>/photo/cascade-creek-environment-fern-460621/.</a:t>
            </a:r>
          </a:p>
          <a:p>
            <a:pPr marL="171450" indent="-171450">
              <a:buFont typeface="Arial" panose="020B0604020202020204" pitchFamily="34" charset="0"/>
              <a:buChar char="•"/>
            </a:pPr>
            <a:r>
              <a:rPr lang="en-US" sz="1200" dirty="0" err="1"/>
              <a:t>Spotmatik</a:t>
            </a:r>
            <a:r>
              <a:rPr lang="en-US" sz="1200" dirty="0"/>
              <a:t> Ltd, </a:t>
            </a:r>
            <a:r>
              <a:rPr lang="en-US" sz="1200" dirty="0" err="1"/>
              <a:t>Spotmatik</a:t>
            </a:r>
            <a:r>
              <a:rPr lang="en-US" sz="1200" dirty="0"/>
              <a:t> Ltd. “Young Males and Females in Stock Footage Video (100% Royalty-Free) 22489654.” </a:t>
            </a:r>
            <a:r>
              <a:rPr lang="en-US" sz="1200" i="1" dirty="0"/>
              <a:t>Shutterstock</a:t>
            </a:r>
            <a:r>
              <a:rPr lang="en-US" sz="1200" dirty="0"/>
              <a:t>, </a:t>
            </a:r>
            <a:r>
              <a:rPr lang="en-US" sz="1200" dirty="0" err="1"/>
              <a:t>www.shutterstock.com</a:t>
            </a:r>
            <a:r>
              <a:rPr lang="en-US" sz="1200" dirty="0"/>
              <a:t>/video/clip-22489654?irgwc=1&amp;utm_medium=</a:t>
            </a:r>
            <a:r>
              <a:rPr lang="en-US" sz="1200" dirty="0" err="1"/>
              <a:t>Affiliate&amp;utm_campaign</a:t>
            </a:r>
            <a:r>
              <a:rPr lang="en-US" sz="1200" dirty="0"/>
              <a:t>=Pixabay%2BGmbH&amp;utm_source=44814&amp;utm_term=https%3A%2F%2Fpixabay.com%2Fvideos%2Fsearch%2Fhula%2F.</a:t>
            </a:r>
          </a:p>
          <a:p>
            <a:pPr marL="171450" indent="-171450">
              <a:buFont typeface="Arial" panose="020B0604020202020204" pitchFamily="34" charset="0"/>
              <a:buChar char="•"/>
            </a:pPr>
            <a:r>
              <a:rPr lang="en-US" sz="1200" dirty="0" err="1"/>
              <a:t>Symeon</a:t>
            </a:r>
            <a:r>
              <a:rPr lang="en-US" sz="1200" dirty="0"/>
              <a:t> </a:t>
            </a:r>
            <a:r>
              <a:rPr lang="en-US" sz="1200" dirty="0" err="1"/>
              <a:t>Ekizoglou</a:t>
            </a:r>
            <a:r>
              <a:rPr lang="en-US" sz="1200" dirty="0"/>
              <a:t>, </a:t>
            </a:r>
            <a:r>
              <a:rPr lang="en-US" sz="1200" dirty="0" err="1"/>
              <a:t>Symeon</a:t>
            </a:r>
            <a:r>
              <a:rPr lang="en-US" sz="1200" dirty="0"/>
              <a:t> </a:t>
            </a:r>
            <a:r>
              <a:rPr lang="en-US" sz="1200" dirty="0" err="1"/>
              <a:t>Ekizoglou</a:t>
            </a:r>
            <a:r>
              <a:rPr lang="en-US" sz="1200" dirty="0"/>
              <a:t>. “Person Scuba Diving · Free Stock Photo.” </a:t>
            </a:r>
            <a:r>
              <a:rPr lang="en-US" sz="1200" i="1" dirty="0"/>
              <a:t>Free Stock Photos</a:t>
            </a:r>
            <a:r>
              <a:rPr lang="en-US" sz="1200" dirty="0"/>
              <a:t>, </a:t>
            </a:r>
            <a:r>
              <a:rPr lang="en-US" sz="1200" dirty="0" err="1"/>
              <a:t>www.pexels.com</a:t>
            </a:r>
            <a:r>
              <a:rPr lang="en-US" sz="1200" dirty="0"/>
              <a:t>/photo/person-scuba-diving-2105937/.</a:t>
            </a:r>
          </a:p>
          <a:p>
            <a:pPr marL="171450" indent="-171450">
              <a:buFont typeface="Arial" panose="020B0604020202020204" pitchFamily="34" charset="0"/>
              <a:buChar char="•"/>
            </a:pPr>
            <a:r>
              <a:rPr lang="en-US" sz="1200" dirty="0" err="1"/>
              <a:t>Te</a:t>
            </a:r>
            <a:r>
              <a:rPr lang="en-US" sz="1200" dirty="0"/>
              <a:t> </a:t>
            </a:r>
            <a:r>
              <a:rPr lang="en-US" sz="1200" dirty="0" err="1"/>
              <a:t>lensFix</a:t>
            </a:r>
            <a:r>
              <a:rPr lang="en-US" sz="1200" dirty="0"/>
              <a:t>, </a:t>
            </a:r>
            <a:r>
              <a:rPr lang="en-US" sz="1200" dirty="0" err="1"/>
              <a:t>Te</a:t>
            </a:r>
            <a:r>
              <a:rPr lang="en-US" sz="1200" dirty="0"/>
              <a:t> </a:t>
            </a:r>
            <a:r>
              <a:rPr lang="en-US" sz="1200" dirty="0" err="1"/>
              <a:t>lensFix</a:t>
            </a:r>
            <a:r>
              <a:rPr lang="en-US" sz="1200" dirty="0"/>
              <a:t>. “Photo of Woman Sitting on Boat Spreading Her Arms · Free Stock Photo.” </a:t>
            </a:r>
            <a:r>
              <a:rPr lang="en-US" sz="1200" i="1" dirty="0"/>
              <a:t>Free Stock Photos</a:t>
            </a:r>
            <a:r>
              <a:rPr lang="en-US" sz="1200" dirty="0"/>
              <a:t>, </a:t>
            </a:r>
            <a:r>
              <a:rPr lang="en-US" sz="1200" dirty="0" err="1"/>
              <a:t>www.pexels.com</a:t>
            </a:r>
            <a:r>
              <a:rPr lang="en-US" sz="1200" dirty="0"/>
              <a:t>/photo/photo-of-woman-sitting-on-boat-spreading-her-arms-1371360/.</a:t>
            </a:r>
          </a:p>
          <a:p>
            <a:pPr marL="171450" indent="-171450">
              <a:buFont typeface="Arial" panose="020B0604020202020204" pitchFamily="34" charset="0"/>
              <a:buChar char="•"/>
            </a:pPr>
            <a:r>
              <a:rPr lang="en-US" sz="1200" dirty="0" err="1"/>
              <a:t>TemplateMO</a:t>
            </a:r>
            <a:r>
              <a:rPr lang="en-US" sz="1200" dirty="0"/>
              <a:t>, </a:t>
            </a:r>
            <a:r>
              <a:rPr lang="en-US" sz="1200" dirty="0" err="1"/>
              <a:t>TemplateMO</a:t>
            </a:r>
            <a:r>
              <a:rPr lang="en-US" sz="1200" dirty="0"/>
              <a:t>. “</a:t>
            </a:r>
            <a:r>
              <a:rPr lang="en-US" sz="1200" dirty="0" err="1"/>
              <a:t>Parallo</a:t>
            </a:r>
            <a:r>
              <a:rPr lang="en-US" sz="1200" dirty="0"/>
              <a:t>-Free Bootstrap 4 HTML5 Landing Page Template.” </a:t>
            </a:r>
            <a:r>
              <a:rPr lang="en-US" sz="1200" i="1" dirty="0"/>
              <a:t>Free Bootstrap Themes &amp; Templates for Responsive HTML5 Websites</a:t>
            </a:r>
            <a:r>
              <a:rPr lang="en-US" sz="1200" dirty="0"/>
              <a:t>, </a:t>
            </a:r>
            <a:r>
              <a:rPr lang="en-US" sz="1200" dirty="0" err="1"/>
              <a:t>themewagon.com</a:t>
            </a:r>
            <a:r>
              <a:rPr lang="en-US" sz="1200" dirty="0"/>
              <a:t>/themes/free-bootstrap-4-html5-landing-page-template-parallo/.</a:t>
            </a:r>
          </a:p>
        </p:txBody>
      </p:sp>
    </p:spTree>
    <p:extLst>
      <p:ext uri="{BB962C8B-B14F-4D97-AF65-F5344CB8AC3E}">
        <p14:creationId xmlns:p14="http://schemas.microsoft.com/office/powerpoint/2010/main" val="14469835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bject 11"/>
          <p:cNvSpPr txBox="1"/>
          <p:nvPr/>
        </p:nvSpPr>
        <p:spPr>
          <a:xfrm>
            <a:off x="1130300" y="1143000"/>
            <a:ext cx="8089900" cy="3813865"/>
          </a:xfrm>
          <a:prstGeom prst="rect">
            <a:avLst/>
          </a:prstGeom>
        </p:spPr>
        <p:txBody>
          <a:bodyPr vert="horz" wrap="square" lIns="0" tIns="12700" rIns="0" bIns="0" rtlCol="0">
            <a:spAutoFit/>
          </a:bodyPr>
          <a:lstStyle/>
          <a:p>
            <a:pPr marL="12700">
              <a:spcBef>
                <a:spcPts val="100"/>
              </a:spcBef>
            </a:pPr>
            <a:r>
              <a:rPr lang="en-US" sz="2800" i="1" spc="-95" dirty="0">
                <a:latin typeface="Arial"/>
                <a:cs typeface="Arial"/>
              </a:rPr>
              <a:t>Website</a:t>
            </a:r>
            <a:r>
              <a:rPr lang="en-US" sz="2800" i="1" spc="-80" dirty="0">
                <a:latin typeface="Arial"/>
                <a:cs typeface="Arial"/>
              </a:rPr>
              <a:t> </a:t>
            </a:r>
            <a:r>
              <a:rPr lang="en-US" sz="2800" i="1" spc="-70" dirty="0">
                <a:latin typeface="Arial"/>
                <a:cs typeface="Arial"/>
              </a:rPr>
              <a:t>Objectives</a:t>
            </a:r>
            <a:r>
              <a:rPr lang="en-US" sz="2800" dirty="0">
                <a:latin typeface="Arial"/>
                <a:cs typeface="Arial"/>
              </a:rPr>
              <a:t>:</a:t>
            </a:r>
          </a:p>
          <a:p>
            <a:pPr marL="12700">
              <a:spcBef>
                <a:spcPts val="100"/>
              </a:spcBef>
            </a:pPr>
            <a:endParaRPr lang="en-US" spc="-30" dirty="0">
              <a:latin typeface="Arial"/>
              <a:cs typeface="Arial"/>
            </a:endParaRPr>
          </a:p>
          <a:p>
            <a:pPr marL="355600" indent="-342900">
              <a:spcBef>
                <a:spcPts val="100"/>
              </a:spcBef>
              <a:spcAft>
                <a:spcPts val="600"/>
              </a:spcAft>
              <a:buFont typeface="+mj-lt"/>
              <a:buAutoNum type="alphaUcPeriod"/>
            </a:pPr>
            <a:r>
              <a:rPr lang="en-US" sz="2000" spc="-35" dirty="0">
                <a:latin typeface="Arial"/>
                <a:cs typeface="Arial"/>
              </a:rPr>
              <a:t>Create </a:t>
            </a:r>
            <a:r>
              <a:rPr lang="en-US" sz="2000" spc="-40" dirty="0">
                <a:latin typeface="Arial"/>
                <a:cs typeface="Arial"/>
              </a:rPr>
              <a:t>a </a:t>
            </a:r>
            <a:r>
              <a:rPr lang="en-US" sz="2000" spc="-10" dirty="0">
                <a:latin typeface="Arial"/>
                <a:cs typeface="Arial"/>
              </a:rPr>
              <a:t>functional travel </a:t>
            </a:r>
            <a:r>
              <a:rPr lang="en-US" sz="2000" spc="-30" dirty="0">
                <a:latin typeface="Arial"/>
                <a:cs typeface="Arial"/>
              </a:rPr>
              <a:t>space </a:t>
            </a:r>
            <a:r>
              <a:rPr lang="en-US" sz="2000" spc="-10" dirty="0">
                <a:latin typeface="Arial"/>
                <a:cs typeface="Arial"/>
              </a:rPr>
              <a:t>for </a:t>
            </a:r>
            <a:r>
              <a:rPr lang="en-US" sz="2000" spc="-20" dirty="0">
                <a:latin typeface="Arial"/>
                <a:cs typeface="Arial"/>
              </a:rPr>
              <a:t>customers </a:t>
            </a:r>
            <a:r>
              <a:rPr lang="en-US" sz="2000" spc="-5" dirty="0">
                <a:latin typeface="Arial"/>
                <a:cs typeface="Arial"/>
              </a:rPr>
              <a:t>wanting to schedule exclusive vacation travel. </a:t>
            </a:r>
            <a:endParaRPr lang="en-US" sz="2000" spc="-35" dirty="0">
              <a:latin typeface="Arial"/>
              <a:cs typeface="Arial"/>
            </a:endParaRPr>
          </a:p>
          <a:p>
            <a:pPr marL="355600" indent="-342900">
              <a:spcBef>
                <a:spcPts val="100"/>
              </a:spcBef>
              <a:spcAft>
                <a:spcPts val="600"/>
              </a:spcAft>
              <a:buFont typeface="+mj-lt"/>
              <a:buAutoNum type="alphaUcPeriod"/>
            </a:pPr>
            <a:r>
              <a:rPr lang="en-US" sz="2000" spc="-35" dirty="0">
                <a:latin typeface="Arial"/>
                <a:cs typeface="Arial"/>
              </a:rPr>
              <a:t>Create </a:t>
            </a:r>
            <a:r>
              <a:rPr lang="en-US" sz="2000" spc="-20" dirty="0">
                <a:latin typeface="Arial"/>
                <a:cs typeface="Arial"/>
              </a:rPr>
              <a:t>an </a:t>
            </a:r>
            <a:r>
              <a:rPr lang="en-US" sz="2000" spc="-15" dirty="0">
                <a:latin typeface="Arial"/>
                <a:cs typeface="Arial"/>
              </a:rPr>
              <a:t>informative </a:t>
            </a:r>
            <a:r>
              <a:rPr lang="en-US" sz="2000" spc="-10" dirty="0">
                <a:latin typeface="Arial"/>
                <a:cs typeface="Arial"/>
              </a:rPr>
              <a:t>travel site and request support from a</a:t>
            </a:r>
            <a:r>
              <a:rPr lang="en-US" sz="2000" spc="-5" dirty="0">
                <a:latin typeface="Arial"/>
                <a:cs typeface="Arial"/>
              </a:rPr>
              <a:t> travel agent to begin designing a custom adventure.</a:t>
            </a:r>
          </a:p>
          <a:p>
            <a:pPr marL="355600" indent="-342900">
              <a:spcBef>
                <a:spcPts val="100"/>
              </a:spcBef>
              <a:spcAft>
                <a:spcPts val="1200"/>
              </a:spcAft>
              <a:buFont typeface="+mj-lt"/>
              <a:buAutoNum type="alphaUcPeriod"/>
            </a:pPr>
            <a:r>
              <a:rPr lang="en-US" sz="2000" spc="-35" dirty="0">
                <a:latin typeface="Arial"/>
                <a:cs typeface="Arial"/>
              </a:rPr>
              <a:t>Create </a:t>
            </a:r>
            <a:r>
              <a:rPr lang="en-US" sz="2000" spc="-40" dirty="0">
                <a:latin typeface="Arial"/>
                <a:cs typeface="Arial"/>
              </a:rPr>
              <a:t>a site to </a:t>
            </a:r>
            <a:r>
              <a:rPr lang="en-US" sz="2000" spc="-10" dirty="0">
                <a:latin typeface="Arial"/>
                <a:cs typeface="Arial"/>
              </a:rPr>
              <a:t>allow </a:t>
            </a:r>
            <a:r>
              <a:rPr lang="en-US" sz="2000" spc="-30" dirty="0">
                <a:latin typeface="Arial"/>
                <a:cs typeface="Arial"/>
              </a:rPr>
              <a:t>users </a:t>
            </a:r>
            <a:r>
              <a:rPr lang="en-US" sz="2000" spc="-5" dirty="0">
                <a:latin typeface="Arial"/>
                <a:cs typeface="Arial"/>
              </a:rPr>
              <a:t>to search travel locations and resorts around the globe. </a:t>
            </a:r>
          </a:p>
          <a:p>
            <a:pPr marL="355600" indent="-342900">
              <a:spcBef>
                <a:spcPts val="100"/>
              </a:spcBef>
              <a:spcAft>
                <a:spcPts val="1200"/>
              </a:spcAft>
              <a:buFont typeface="+mj-lt"/>
              <a:buAutoNum type="alphaUcPeriod"/>
            </a:pPr>
            <a:endParaRPr lang="en-US" dirty="0">
              <a:latin typeface="Arial"/>
              <a:cs typeface="Arial"/>
            </a:endParaRPr>
          </a:p>
          <a:p>
            <a:pPr marL="12700">
              <a:spcBef>
                <a:spcPts val="100"/>
              </a:spcBef>
            </a:pPr>
            <a:r>
              <a:rPr lang="en-US" sz="2800" i="1" spc="-145" dirty="0">
                <a:latin typeface="Arial"/>
                <a:cs typeface="Arial"/>
              </a:rPr>
              <a:t>Website Content:</a:t>
            </a:r>
            <a:endParaRPr lang="en-US" sz="2800" i="1" spc="-80" dirty="0">
              <a:latin typeface="Arial"/>
              <a:cs typeface="Arial"/>
            </a:endParaRPr>
          </a:p>
        </p:txBody>
      </p:sp>
      <p:graphicFrame>
        <p:nvGraphicFramePr>
          <p:cNvPr id="17" name="Table 16"/>
          <p:cNvGraphicFramePr>
            <a:graphicFrameLocks noGrp="1"/>
          </p:cNvGraphicFramePr>
          <p:nvPr>
            <p:extLst>
              <p:ext uri="{D42A27DB-BD31-4B8C-83A1-F6EECF244321}">
                <p14:modId xmlns:p14="http://schemas.microsoft.com/office/powerpoint/2010/main" val="3595061229"/>
              </p:ext>
            </p:extLst>
          </p:nvPr>
        </p:nvGraphicFramePr>
        <p:xfrm>
          <a:off x="1524000" y="5105400"/>
          <a:ext cx="7010400" cy="1905000"/>
        </p:xfrm>
        <a:graphic>
          <a:graphicData uri="http://schemas.openxmlformats.org/drawingml/2006/table">
            <a:tbl>
              <a:tblPr firstRow="1" bandRow="1">
                <a:tableStyleId>{5C22544A-7EE6-4342-B048-85BDC9FD1C3A}</a:tableStyleId>
              </a:tblPr>
              <a:tblGrid>
                <a:gridCol w="3505200">
                  <a:extLst>
                    <a:ext uri="{9D8B030D-6E8A-4147-A177-3AD203B41FA5}">
                      <a16:colId xmlns:a16="http://schemas.microsoft.com/office/drawing/2014/main" val="1783228111"/>
                    </a:ext>
                  </a:extLst>
                </a:gridCol>
                <a:gridCol w="3505200">
                  <a:extLst>
                    <a:ext uri="{9D8B030D-6E8A-4147-A177-3AD203B41FA5}">
                      <a16:colId xmlns:a16="http://schemas.microsoft.com/office/drawing/2014/main" val="1895077586"/>
                    </a:ext>
                  </a:extLst>
                </a:gridCol>
              </a:tblGrid>
              <a:tr h="476250">
                <a:tc>
                  <a:txBody>
                    <a:bodyPr/>
                    <a:lstStyle/>
                    <a:p>
                      <a:endParaRPr lang="en-US" sz="1800" b="1" dirty="0">
                        <a:latin typeface="Arial Black" panose="020B0A04020102020204" pitchFamily="34" charset="0"/>
                      </a:endParaRPr>
                    </a:p>
                  </a:txBody>
                  <a:tcPr/>
                </a:tc>
                <a:tc>
                  <a:txBody>
                    <a:bodyPr/>
                    <a:lstStyle/>
                    <a:p>
                      <a:endParaRPr lang="en-US" sz="1800" b="1" dirty="0">
                        <a:latin typeface="Arial Black" panose="020B0A04020102020204" pitchFamily="34" charset="0"/>
                      </a:endParaRPr>
                    </a:p>
                  </a:txBody>
                  <a:tcPr/>
                </a:tc>
                <a:extLst>
                  <a:ext uri="{0D108BD9-81ED-4DB2-BD59-A6C34878D82A}">
                    <a16:rowId xmlns:a16="http://schemas.microsoft.com/office/drawing/2014/main" val="1443803162"/>
                  </a:ext>
                </a:extLst>
              </a:tr>
              <a:tr h="476250">
                <a:tc>
                  <a:txBody>
                    <a:bodyPr/>
                    <a:lstStyle/>
                    <a:p>
                      <a:r>
                        <a:rPr lang="en-US" sz="1800" b="1" dirty="0">
                          <a:latin typeface="Arial Black" panose="020B0A04020102020204" pitchFamily="34" charset="0"/>
                        </a:rPr>
                        <a:t>1. Home</a:t>
                      </a:r>
                    </a:p>
                  </a:txBody>
                  <a:tcPr/>
                </a:tc>
                <a:tc>
                  <a:txBody>
                    <a:bodyPr/>
                    <a:lstStyle/>
                    <a:p>
                      <a:pPr marL="0" marR="0" lvl="0" indent="0" algn="l" defTabSz="788670" rtl="0" eaLnBrk="1" fontAlgn="auto" latinLnBrk="0" hangingPunct="1">
                        <a:lnSpc>
                          <a:spcPct val="100000"/>
                        </a:lnSpc>
                        <a:spcBef>
                          <a:spcPts val="0"/>
                        </a:spcBef>
                        <a:spcAft>
                          <a:spcPts val="0"/>
                        </a:spcAft>
                        <a:buClrTx/>
                        <a:buSzTx/>
                        <a:buFontTx/>
                        <a:buNone/>
                        <a:tabLst/>
                        <a:defRPr/>
                      </a:pPr>
                      <a:r>
                        <a:rPr lang="en-US" sz="1800" b="1" spc="-15" dirty="0">
                          <a:latin typeface="Arial Black" panose="020B0A04020102020204" pitchFamily="34" charset="0"/>
                          <a:cs typeface="Arial"/>
                        </a:rPr>
                        <a:t>4. Slideshow (home page)</a:t>
                      </a:r>
                      <a:endParaRPr lang="en-US" sz="1800" b="1" dirty="0">
                        <a:latin typeface="Arial Black" panose="020B0A04020102020204" pitchFamily="34" charset="0"/>
                        <a:cs typeface="Arial"/>
                      </a:endParaRPr>
                    </a:p>
                  </a:txBody>
                  <a:tcPr/>
                </a:tc>
                <a:extLst>
                  <a:ext uri="{0D108BD9-81ED-4DB2-BD59-A6C34878D82A}">
                    <a16:rowId xmlns:a16="http://schemas.microsoft.com/office/drawing/2014/main" val="1129367070"/>
                  </a:ext>
                </a:extLst>
              </a:tr>
              <a:tr h="476250">
                <a:tc>
                  <a:txBody>
                    <a:bodyPr/>
                    <a:lstStyle/>
                    <a:p>
                      <a:pPr marL="12700">
                        <a:lnSpc>
                          <a:spcPct val="100000"/>
                        </a:lnSpc>
                        <a:spcBef>
                          <a:spcPts val="100"/>
                        </a:spcBef>
                      </a:pPr>
                      <a:r>
                        <a:rPr lang="en-US" sz="1800" b="1" spc="-15" dirty="0">
                          <a:latin typeface="Arial Black" panose="020B0A04020102020204" pitchFamily="34" charset="0"/>
                          <a:cs typeface="Arial"/>
                        </a:rPr>
                        <a:t>2. Products</a:t>
                      </a:r>
                      <a:endParaRPr lang="en-US" sz="1800" b="1" dirty="0">
                        <a:latin typeface="Arial Black" panose="020B0A04020102020204" pitchFamily="34" charset="0"/>
                        <a:cs typeface="Arial"/>
                      </a:endParaRPr>
                    </a:p>
                  </a:txBody>
                  <a:tcPr/>
                </a:tc>
                <a:tc>
                  <a:txBody>
                    <a:bodyPr/>
                    <a:lstStyle/>
                    <a:p>
                      <a:pPr marL="0" marR="0" lvl="0" indent="0" algn="l" defTabSz="788670" rtl="0" eaLnBrk="1" fontAlgn="auto" latinLnBrk="0" hangingPunct="1">
                        <a:lnSpc>
                          <a:spcPct val="100000"/>
                        </a:lnSpc>
                        <a:spcBef>
                          <a:spcPts val="0"/>
                        </a:spcBef>
                        <a:spcAft>
                          <a:spcPts val="0"/>
                        </a:spcAft>
                        <a:buClrTx/>
                        <a:buSzTx/>
                        <a:buFontTx/>
                        <a:buNone/>
                        <a:tabLst/>
                        <a:defRPr/>
                      </a:pPr>
                      <a:r>
                        <a:rPr lang="en-US" sz="1800" b="1" spc="-20" dirty="0">
                          <a:latin typeface="Arial Black" panose="020B0A04020102020204" pitchFamily="34" charset="0"/>
                          <a:cs typeface="Arial"/>
                        </a:rPr>
                        <a:t>5. Modal Cart Window</a:t>
                      </a:r>
                      <a:endParaRPr lang="en-US" sz="1800" b="1" dirty="0">
                        <a:latin typeface="Arial Black" panose="020B0A04020102020204" pitchFamily="34" charset="0"/>
                        <a:cs typeface="Arial"/>
                      </a:endParaRPr>
                    </a:p>
                  </a:txBody>
                  <a:tcPr/>
                </a:tc>
                <a:extLst>
                  <a:ext uri="{0D108BD9-81ED-4DB2-BD59-A6C34878D82A}">
                    <a16:rowId xmlns:a16="http://schemas.microsoft.com/office/drawing/2014/main" val="1083472096"/>
                  </a:ext>
                </a:extLst>
              </a:tr>
              <a:tr h="476250">
                <a:tc>
                  <a:txBody>
                    <a:bodyPr/>
                    <a:lstStyle/>
                    <a:p>
                      <a:r>
                        <a:rPr lang="en-US" sz="1800" b="1" spc="-10" dirty="0">
                          <a:latin typeface="Arial Black" panose="020B0A04020102020204" pitchFamily="34" charset="0"/>
                          <a:cs typeface="Arial"/>
                        </a:rPr>
                        <a:t>3. Contact</a:t>
                      </a:r>
                      <a:endParaRPr lang="en-US" sz="1800" b="1" dirty="0">
                        <a:latin typeface="Arial Black" panose="020B0A04020102020204" pitchFamily="34" charset="0"/>
                      </a:endParaRPr>
                    </a:p>
                  </a:txBody>
                  <a:tcPr/>
                </a:tc>
                <a:tc>
                  <a:txBody>
                    <a:bodyPr/>
                    <a:lstStyle/>
                    <a:p>
                      <a:r>
                        <a:rPr lang="en-US" sz="1800" b="1" spc="-55" dirty="0">
                          <a:latin typeface="Arial Black" panose="020B0A04020102020204" pitchFamily="34" charset="0"/>
                          <a:cs typeface="Arial"/>
                        </a:rPr>
                        <a:t>6. Shopping Cart</a:t>
                      </a:r>
                      <a:endParaRPr lang="en-US" sz="1800" b="1" dirty="0">
                        <a:latin typeface="Arial Black" panose="020B0A04020102020204" pitchFamily="34" charset="0"/>
                      </a:endParaRPr>
                    </a:p>
                  </a:txBody>
                  <a:tcPr/>
                </a:tc>
                <a:extLst>
                  <a:ext uri="{0D108BD9-81ED-4DB2-BD59-A6C34878D82A}">
                    <a16:rowId xmlns:a16="http://schemas.microsoft.com/office/drawing/2014/main" val="644286456"/>
                  </a:ext>
                </a:extLst>
              </a:tr>
            </a:tbl>
          </a:graphicData>
        </a:graphic>
      </p:graphicFrame>
    </p:spTree>
    <p:extLst>
      <p:ext uri="{BB962C8B-B14F-4D97-AF65-F5344CB8AC3E}">
        <p14:creationId xmlns:p14="http://schemas.microsoft.com/office/powerpoint/2010/main" val="3887115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 name="object 2">
            <a:extLst>
              <a:ext uri="{FF2B5EF4-FFF2-40B4-BE49-F238E27FC236}">
                <a16:creationId xmlns:a16="http://schemas.microsoft.com/office/drawing/2014/main" id="{A09F8B4B-C100-2146-BD15-C86BCE99C38E}"/>
              </a:ext>
            </a:extLst>
          </p:cNvPr>
          <p:cNvSpPr txBox="1">
            <a:spLocks noGrp="1"/>
          </p:cNvSpPr>
          <p:nvPr>
            <p:ph type="title"/>
          </p:nvPr>
        </p:nvSpPr>
        <p:spPr>
          <a:xfrm>
            <a:off x="4071688" y="756833"/>
            <a:ext cx="5300912" cy="507062"/>
          </a:xfrm>
          <a:prstGeom prst="rect">
            <a:avLst/>
          </a:prstGeom>
        </p:spPr>
        <p:txBody>
          <a:bodyPr vert="horz" wrap="square" lIns="0" tIns="11430" rIns="0" bIns="0" rtlCol="0">
            <a:spAutoFit/>
          </a:bodyPr>
          <a:lstStyle/>
          <a:p>
            <a:pPr marL="12700" algn="r">
              <a:lnSpc>
                <a:spcPct val="100000"/>
              </a:lnSpc>
              <a:spcBef>
                <a:spcPts val="90"/>
              </a:spcBef>
            </a:pPr>
            <a:r>
              <a:rPr lang="en-US" sz="3200" spc="-125" dirty="0" err="1">
                <a:solidFill>
                  <a:srgbClr val="0070C0"/>
                </a:solidFill>
              </a:rPr>
              <a:t>Tiare</a:t>
            </a:r>
            <a:r>
              <a:rPr lang="en-US" sz="3200" spc="-125" dirty="0">
                <a:solidFill>
                  <a:srgbClr val="0070C0"/>
                </a:solidFill>
              </a:rPr>
              <a:t> Travel - Home</a:t>
            </a:r>
            <a:endParaRPr sz="3200" spc="-125" dirty="0">
              <a:solidFill>
                <a:srgbClr val="0070C0"/>
              </a:solidFill>
            </a:endParaRPr>
          </a:p>
        </p:txBody>
      </p:sp>
      <p:pic>
        <p:nvPicPr>
          <p:cNvPr id="5" name="Picture 4">
            <a:extLst>
              <a:ext uri="{FF2B5EF4-FFF2-40B4-BE49-F238E27FC236}">
                <a16:creationId xmlns:a16="http://schemas.microsoft.com/office/drawing/2014/main" id="{005C8891-37D3-6F46-A484-D37C251B7BE1}"/>
              </a:ext>
            </a:extLst>
          </p:cNvPr>
          <p:cNvPicPr>
            <a:picLocks noChangeAspect="1"/>
          </p:cNvPicPr>
          <p:nvPr/>
        </p:nvPicPr>
        <p:blipFill>
          <a:blip r:embed="rId3"/>
          <a:stretch>
            <a:fillRect/>
          </a:stretch>
        </p:blipFill>
        <p:spPr>
          <a:xfrm>
            <a:off x="1835150" y="2025650"/>
            <a:ext cx="6845300" cy="41783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2" name="object 2">
            <a:extLst>
              <a:ext uri="{FF2B5EF4-FFF2-40B4-BE49-F238E27FC236}">
                <a16:creationId xmlns:a16="http://schemas.microsoft.com/office/drawing/2014/main" id="{F7747A4F-68F3-FD4A-B216-56341979069A}"/>
              </a:ext>
            </a:extLst>
          </p:cNvPr>
          <p:cNvSpPr txBox="1">
            <a:spLocks noGrp="1"/>
          </p:cNvSpPr>
          <p:nvPr>
            <p:ph type="title"/>
          </p:nvPr>
        </p:nvSpPr>
        <p:spPr>
          <a:xfrm>
            <a:off x="3924935" y="756833"/>
            <a:ext cx="5447665" cy="507062"/>
          </a:xfrm>
          <a:prstGeom prst="rect">
            <a:avLst/>
          </a:prstGeom>
        </p:spPr>
        <p:txBody>
          <a:bodyPr vert="horz" wrap="square" lIns="0" tIns="11430" rIns="0" bIns="0" rtlCol="0">
            <a:spAutoFit/>
          </a:bodyPr>
          <a:lstStyle/>
          <a:p>
            <a:pPr marL="12700" algn="r">
              <a:lnSpc>
                <a:spcPct val="100000"/>
              </a:lnSpc>
              <a:spcBef>
                <a:spcPts val="90"/>
              </a:spcBef>
            </a:pPr>
            <a:r>
              <a:rPr lang="en-US" sz="3200" spc="-125" dirty="0" err="1">
                <a:solidFill>
                  <a:srgbClr val="0070C0"/>
                </a:solidFill>
              </a:rPr>
              <a:t>Tiare</a:t>
            </a:r>
            <a:r>
              <a:rPr lang="en-US" sz="3200" spc="-125" dirty="0">
                <a:solidFill>
                  <a:srgbClr val="0070C0"/>
                </a:solidFill>
              </a:rPr>
              <a:t> Travel Products</a:t>
            </a:r>
            <a:endParaRPr sz="3200" spc="-125" dirty="0">
              <a:solidFill>
                <a:srgbClr val="0070C0"/>
              </a:solidFill>
            </a:endParaRPr>
          </a:p>
        </p:txBody>
      </p:sp>
      <p:pic>
        <p:nvPicPr>
          <p:cNvPr id="5" name="Picture 4">
            <a:extLst>
              <a:ext uri="{FF2B5EF4-FFF2-40B4-BE49-F238E27FC236}">
                <a16:creationId xmlns:a16="http://schemas.microsoft.com/office/drawing/2014/main" id="{942342E3-46FE-1343-9D97-1563BB157EB1}"/>
              </a:ext>
            </a:extLst>
          </p:cNvPr>
          <p:cNvPicPr>
            <a:picLocks noChangeAspect="1"/>
          </p:cNvPicPr>
          <p:nvPr/>
        </p:nvPicPr>
        <p:blipFill>
          <a:blip r:embed="rId3"/>
          <a:stretch>
            <a:fillRect/>
          </a:stretch>
        </p:blipFill>
        <p:spPr>
          <a:xfrm>
            <a:off x="1822450" y="2006600"/>
            <a:ext cx="6870700" cy="42164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6" name="object 2">
            <a:extLst>
              <a:ext uri="{FF2B5EF4-FFF2-40B4-BE49-F238E27FC236}">
                <a16:creationId xmlns:a16="http://schemas.microsoft.com/office/drawing/2014/main" id="{94EACD71-5DD5-654B-BE6C-C8979BD0712D}"/>
              </a:ext>
            </a:extLst>
          </p:cNvPr>
          <p:cNvSpPr txBox="1">
            <a:spLocks noGrp="1"/>
          </p:cNvSpPr>
          <p:nvPr>
            <p:ph type="title"/>
          </p:nvPr>
        </p:nvSpPr>
        <p:spPr>
          <a:xfrm>
            <a:off x="4126229" y="756833"/>
            <a:ext cx="5246371" cy="507062"/>
          </a:xfrm>
          <a:prstGeom prst="rect">
            <a:avLst/>
          </a:prstGeom>
        </p:spPr>
        <p:txBody>
          <a:bodyPr vert="horz" wrap="square" lIns="0" tIns="11430" rIns="0" bIns="0" rtlCol="0">
            <a:spAutoFit/>
          </a:bodyPr>
          <a:lstStyle/>
          <a:p>
            <a:pPr marL="12700" algn="r">
              <a:lnSpc>
                <a:spcPct val="100000"/>
              </a:lnSpc>
              <a:spcBef>
                <a:spcPts val="90"/>
              </a:spcBef>
            </a:pPr>
            <a:r>
              <a:rPr lang="en-US" sz="3200" spc="-125" dirty="0" err="1">
                <a:solidFill>
                  <a:srgbClr val="0070C0"/>
                </a:solidFill>
              </a:rPr>
              <a:t>Tiare</a:t>
            </a:r>
            <a:r>
              <a:rPr lang="en-US" sz="3200" spc="-125" dirty="0">
                <a:solidFill>
                  <a:srgbClr val="0070C0"/>
                </a:solidFill>
              </a:rPr>
              <a:t> Travel Contact</a:t>
            </a:r>
            <a:endParaRPr sz="3200" spc="-125" dirty="0">
              <a:solidFill>
                <a:srgbClr val="0070C0"/>
              </a:solidFill>
            </a:endParaRPr>
          </a:p>
        </p:txBody>
      </p:sp>
      <p:pic>
        <p:nvPicPr>
          <p:cNvPr id="5" name="Picture 4">
            <a:extLst>
              <a:ext uri="{FF2B5EF4-FFF2-40B4-BE49-F238E27FC236}">
                <a16:creationId xmlns:a16="http://schemas.microsoft.com/office/drawing/2014/main" id="{D87EF408-F8D9-9946-B595-F8D384897880}"/>
              </a:ext>
            </a:extLst>
          </p:cNvPr>
          <p:cNvPicPr>
            <a:picLocks noChangeAspect="1"/>
          </p:cNvPicPr>
          <p:nvPr/>
        </p:nvPicPr>
        <p:blipFill>
          <a:blip r:embed="rId3"/>
          <a:stretch>
            <a:fillRect/>
          </a:stretch>
        </p:blipFill>
        <p:spPr>
          <a:xfrm>
            <a:off x="1816100" y="2393950"/>
            <a:ext cx="6883400" cy="34417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100000">
              <a:schemeClr val="bg1"/>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7" name="object 3">
            <a:extLst>
              <a:ext uri="{FF2B5EF4-FFF2-40B4-BE49-F238E27FC236}">
                <a16:creationId xmlns:a16="http://schemas.microsoft.com/office/drawing/2014/main" id="{B93FB9BD-95BF-7C42-8D40-EE8CC83FDD21}"/>
              </a:ext>
            </a:extLst>
          </p:cNvPr>
          <p:cNvSpPr txBox="1">
            <a:spLocks noGrp="1"/>
          </p:cNvSpPr>
          <p:nvPr>
            <p:ph type="title"/>
          </p:nvPr>
        </p:nvSpPr>
        <p:spPr>
          <a:xfrm>
            <a:off x="4191000" y="734055"/>
            <a:ext cx="5241290" cy="505267"/>
          </a:xfrm>
          <a:prstGeom prst="rect">
            <a:avLst/>
          </a:prstGeom>
        </p:spPr>
        <p:txBody>
          <a:bodyPr vert="horz" wrap="square" lIns="0" tIns="12700" rIns="0" bIns="0" rtlCol="0">
            <a:spAutoFit/>
          </a:bodyPr>
          <a:lstStyle/>
          <a:p>
            <a:pPr marL="12700" algn="r">
              <a:lnSpc>
                <a:spcPct val="100000"/>
              </a:lnSpc>
              <a:spcBef>
                <a:spcPts val="100"/>
              </a:spcBef>
            </a:pPr>
            <a:r>
              <a:rPr lang="en-US" sz="3200" spc="-105" dirty="0">
                <a:solidFill>
                  <a:srgbClr val="0070C0"/>
                </a:solidFill>
              </a:rPr>
              <a:t>Components Map</a:t>
            </a:r>
            <a:endParaRPr sz="3200" dirty="0">
              <a:solidFill>
                <a:srgbClr val="0070C0"/>
              </a:solidFill>
            </a:endParaRPr>
          </a:p>
        </p:txBody>
      </p:sp>
      <p:pic>
        <p:nvPicPr>
          <p:cNvPr id="4" name="Picture 3">
            <a:extLst>
              <a:ext uri="{FF2B5EF4-FFF2-40B4-BE49-F238E27FC236}">
                <a16:creationId xmlns:a16="http://schemas.microsoft.com/office/drawing/2014/main" id="{09E58A3E-9D79-7F4B-BB95-27FEEA11605C}"/>
              </a:ext>
            </a:extLst>
          </p:cNvPr>
          <p:cNvPicPr>
            <a:picLocks noChangeAspect="1"/>
          </p:cNvPicPr>
          <p:nvPr/>
        </p:nvPicPr>
        <p:blipFill>
          <a:blip r:embed="rId3"/>
          <a:stretch>
            <a:fillRect/>
          </a:stretch>
        </p:blipFill>
        <p:spPr>
          <a:xfrm>
            <a:off x="914400" y="838200"/>
            <a:ext cx="5638800" cy="64008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3">
            <a:extLst>
              <a:ext uri="{FF2B5EF4-FFF2-40B4-BE49-F238E27FC236}">
                <a16:creationId xmlns:a16="http://schemas.microsoft.com/office/drawing/2014/main" id="{B93FB9BD-95BF-7C42-8D40-EE8CC83FDD21}"/>
              </a:ext>
            </a:extLst>
          </p:cNvPr>
          <p:cNvSpPr txBox="1">
            <a:spLocks noGrp="1"/>
          </p:cNvSpPr>
          <p:nvPr>
            <p:ph type="title"/>
          </p:nvPr>
        </p:nvSpPr>
        <p:spPr>
          <a:xfrm>
            <a:off x="4191000" y="734055"/>
            <a:ext cx="5241290" cy="505267"/>
          </a:xfrm>
          <a:prstGeom prst="rect">
            <a:avLst/>
          </a:prstGeom>
        </p:spPr>
        <p:txBody>
          <a:bodyPr vert="horz" wrap="square" lIns="0" tIns="12700" rIns="0" bIns="0" rtlCol="0">
            <a:spAutoFit/>
          </a:bodyPr>
          <a:lstStyle/>
          <a:p>
            <a:pPr marL="12700" algn="r">
              <a:lnSpc>
                <a:spcPct val="100000"/>
              </a:lnSpc>
              <a:spcBef>
                <a:spcPts val="100"/>
              </a:spcBef>
            </a:pPr>
            <a:r>
              <a:rPr lang="en-US" sz="3200" spc="-105" dirty="0">
                <a:solidFill>
                  <a:srgbClr val="0070C0"/>
                </a:solidFill>
              </a:rPr>
              <a:t>Components Map</a:t>
            </a:r>
            <a:endParaRPr sz="3200" dirty="0">
              <a:solidFill>
                <a:srgbClr val="0070C0"/>
              </a:solidFill>
            </a:endParaRPr>
          </a:p>
        </p:txBody>
      </p:sp>
      <p:pic>
        <p:nvPicPr>
          <p:cNvPr id="2" name="Picture 1">
            <a:extLst>
              <a:ext uri="{FF2B5EF4-FFF2-40B4-BE49-F238E27FC236}">
                <a16:creationId xmlns:a16="http://schemas.microsoft.com/office/drawing/2014/main" id="{7F7D8889-2651-BC45-9516-E47CF747FA34}"/>
              </a:ext>
            </a:extLst>
          </p:cNvPr>
          <p:cNvPicPr>
            <a:picLocks noChangeAspect="1"/>
          </p:cNvPicPr>
          <p:nvPr/>
        </p:nvPicPr>
        <p:blipFill>
          <a:blip r:embed="rId3"/>
          <a:stretch>
            <a:fillRect/>
          </a:stretch>
        </p:blipFill>
        <p:spPr>
          <a:xfrm>
            <a:off x="762000" y="889000"/>
            <a:ext cx="5638800" cy="6731000"/>
          </a:xfrm>
          <a:prstGeom prst="rect">
            <a:avLst/>
          </a:prstGeom>
        </p:spPr>
      </p:pic>
    </p:spTree>
    <p:extLst>
      <p:ext uri="{BB962C8B-B14F-4D97-AF65-F5344CB8AC3E}">
        <p14:creationId xmlns:p14="http://schemas.microsoft.com/office/powerpoint/2010/main" val="34868805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3">
            <a:extLst>
              <a:ext uri="{FF2B5EF4-FFF2-40B4-BE49-F238E27FC236}">
                <a16:creationId xmlns:a16="http://schemas.microsoft.com/office/drawing/2014/main" id="{B93FB9BD-95BF-7C42-8D40-EE8CC83FDD21}"/>
              </a:ext>
            </a:extLst>
          </p:cNvPr>
          <p:cNvSpPr txBox="1">
            <a:spLocks noGrp="1"/>
          </p:cNvSpPr>
          <p:nvPr>
            <p:ph type="title"/>
          </p:nvPr>
        </p:nvSpPr>
        <p:spPr>
          <a:xfrm>
            <a:off x="4191000" y="734055"/>
            <a:ext cx="5241290" cy="505267"/>
          </a:xfrm>
          <a:prstGeom prst="rect">
            <a:avLst/>
          </a:prstGeom>
        </p:spPr>
        <p:txBody>
          <a:bodyPr vert="horz" wrap="square" lIns="0" tIns="12700" rIns="0" bIns="0" rtlCol="0">
            <a:spAutoFit/>
          </a:bodyPr>
          <a:lstStyle/>
          <a:p>
            <a:pPr marL="12700" algn="r">
              <a:lnSpc>
                <a:spcPct val="100000"/>
              </a:lnSpc>
              <a:spcBef>
                <a:spcPts val="100"/>
              </a:spcBef>
            </a:pPr>
            <a:r>
              <a:rPr lang="en-US" sz="3200" spc="-105" dirty="0">
                <a:solidFill>
                  <a:srgbClr val="0070C0"/>
                </a:solidFill>
              </a:rPr>
              <a:t>Components Map</a:t>
            </a:r>
            <a:endParaRPr sz="3200" dirty="0">
              <a:solidFill>
                <a:srgbClr val="0070C0"/>
              </a:solidFill>
            </a:endParaRPr>
          </a:p>
        </p:txBody>
      </p:sp>
      <p:pic>
        <p:nvPicPr>
          <p:cNvPr id="3" name="Picture 2">
            <a:extLst>
              <a:ext uri="{FF2B5EF4-FFF2-40B4-BE49-F238E27FC236}">
                <a16:creationId xmlns:a16="http://schemas.microsoft.com/office/drawing/2014/main" id="{CADB04E2-BCD4-A44A-B0EA-F9A4F03C965B}"/>
              </a:ext>
            </a:extLst>
          </p:cNvPr>
          <p:cNvPicPr>
            <a:picLocks noChangeAspect="1"/>
          </p:cNvPicPr>
          <p:nvPr/>
        </p:nvPicPr>
        <p:blipFill>
          <a:blip r:embed="rId3"/>
          <a:stretch>
            <a:fillRect/>
          </a:stretch>
        </p:blipFill>
        <p:spPr>
          <a:xfrm>
            <a:off x="762000" y="1502254"/>
            <a:ext cx="7010400" cy="5167216"/>
          </a:xfrm>
          <a:prstGeom prst="rect">
            <a:avLst/>
          </a:prstGeom>
        </p:spPr>
      </p:pic>
    </p:spTree>
    <p:extLst>
      <p:ext uri="{BB962C8B-B14F-4D97-AF65-F5344CB8AC3E}">
        <p14:creationId xmlns:p14="http://schemas.microsoft.com/office/powerpoint/2010/main" val="238643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object 35"/>
          <p:cNvSpPr txBox="1">
            <a:spLocks noGrp="1"/>
          </p:cNvSpPr>
          <p:nvPr>
            <p:ph type="title"/>
          </p:nvPr>
        </p:nvSpPr>
        <p:spPr>
          <a:xfrm>
            <a:off x="1130299" y="734055"/>
            <a:ext cx="5153661" cy="505267"/>
          </a:xfrm>
          <a:prstGeom prst="rect">
            <a:avLst/>
          </a:prstGeom>
        </p:spPr>
        <p:txBody>
          <a:bodyPr vert="horz" wrap="square" lIns="0" tIns="12700" rIns="0" bIns="0" rtlCol="0">
            <a:spAutoFit/>
          </a:bodyPr>
          <a:lstStyle/>
          <a:p>
            <a:pPr marL="12700" algn="l">
              <a:lnSpc>
                <a:spcPct val="100000"/>
              </a:lnSpc>
              <a:spcBef>
                <a:spcPts val="100"/>
              </a:spcBef>
            </a:pPr>
            <a:r>
              <a:rPr sz="3200" b="0" spc="-215" dirty="0">
                <a:solidFill>
                  <a:srgbClr val="0070C0"/>
                </a:solidFill>
              </a:rPr>
              <a:t>Logo </a:t>
            </a:r>
            <a:r>
              <a:rPr sz="3200" b="0" spc="-200" dirty="0">
                <a:solidFill>
                  <a:srgbClr val="0070C0"/>
                </a:solidFill>
              </a:rPr>
              <a:t>Design</a:t>
            </a:r>
            <a:r>
              <a:rPr sz="3200" b="0" spc="-330" dirty="0">
                <a:solidFill>
                  <a:srgbClr val="0070C0"/>
                </a:solidFill>
              </a:rPr>
              <a:t> </a:t>
            </a:r>
            <a:r>
              <a:rPr sz="3200" b="0" spc="-240" dirty="0">
                <a:solidFill>
                  <a:srgbClr val="0070C0"/>
                </a:solidFill>
              </a:rPr>
              <a:t>Process</a:t>
            </a:r>
            <a:r>
              <a:rPr lang="en-US" sz="3200" b="0" spc="-240" dirty="0">
                <a:solidFill>
                  <a:srgbClr val="0070C0"/>
                </a:solidFill>
              </a:rPr>
              <a:t> Phases</a:t>
            </a:r>
            <a:endParaRPr sz="3200" b="0" dirty="0">
              <a:solidFill>
                <a:srgbClr val="0070C0"/>
              </a:solidFill>
            </a:endParaRPr>
          </a:p>
        </p:txBody>
      </p:sp>
      <p:sp>
        <p:nvSpPr>
          <p:cNvPr id="36" name="object 36"/>
          <p:cNvSpPr txBox="1"/>
          <p:nvPr/>
        </p:nvSpPr>
        <p:spPr>
          <a:xfrm>
            <a:off x="1371600" y="1676400"/>
            <a:ext cx="1653540" cy="505267"/>
          </a:xfrm>
          <a:prstGeom prst="rect">
            <a:avLst/>
          </a:prstGeom>
        </p:spPr>
        <p:txBody>
          <a:bodyPr vert="horz" wrap="square" lIns="0" tIns="12700" rIns="0" bIns="0" rtlCol="0">
            <a:spAutoFit/>
          </a:bodyPr>
          <a:lstStyle/>
          <a:p>
            <a:pPr marL="12700">
              <a:lnSpc>
                <a:spcPct val="100000"/>
              </a:lnSpc>
              <a:spcBef>
                <a:spcPts val="100"/>
              </a:spcBef>
            </a:pPr>
            <a:r>
              <a:rPr sz="3200" u="sng" spc="-170" dirty="0">
                <a:latin typeface="Arial"/>
                <a:cs typeface="Arial"/>
              </a:rPr>
              <a:t>Phase</a:t>
            </a:r>
            <a:r>
              <a:rPr sz="3200" u="sng" spc="75" dirty="0">
                <a:latin typeface="Arial"/>
                <a:cs typeface="Arial"/>
              </a:rPr>
              <a:t> </a:t>
            </a:r>
            <a:r>
              <a:rPr sz="3200" u="sng" spc="-475" dirty="0">
                <a:latin typeface="Arial"/>
                <a:cs typeface="Arial"/>
              </a:rPr>
              <a:t>1</a:t>
            </a:r>
            <a:endParaRPr sz="3200" u="sng" dirty="0">
              <a:latin typeface="Arial"/>
              <a:cs typeface="Arial"/>
            </a:endParaRPr>
          </a:p>
        </p:txBody>
      </p:sp>
      <p:sp>
        <p:nvSpPr>
          <p:cNvPr id="37" name="object 37"/>
          <p:cNvSpPr txBox="1"/>
          <p:nvPr/>
        </p:nvSpPr>
        <p:spPr>
          <a:xfrm>
            <a:off x="7119620" y="4191000"/>
            <a:ext cx="1567180" cy="505267"/>
          </a:xfrm>
          <a:prstGeom prst="rect">
            <a:avLst/>
          </a:prstGeom>
        </p:spPr>
        <p:txBody>
          <a:bodyPr vert="horz" wrap="square" lIns="0" tIns="12700" rIns="0" bIns="0" rtlCol="0">
            <a:spAutoFit/>
          </a:bodyPr>
          <a:lstStyle/>
          <a:p>
            <a:pPr marL="12700">
              <a:lnSpc>
                <a:spcPct val="100000"/>
              </a:lnSpc>
              <a:spcBef>
                <a:spcPts val="100"/>
              </a:spcBef>
            </a:pPr>
            <a:r>
              <a:rPr sz="3200" u="sng" spc="-170" dirty="0">
                <a:latin typeface="Arial"/>
                <a:cs typeface="Arial"/>
              </a:rPr>
              <a:t>Phase</a:t>
            </a:r>
            <a:r>
              <a:rPr sz="3200" u="sng" spc="75" dirty="0">
                <a:latin typeface="Arial"/>
                <a:cs typeface="Arial"/>
              </a:rPr>
              <a:t> </a:t>
            </a:r>
            <a:r>
              <a:rPr sz="3200" u="sng" spc="45" dirty="0">
                <a:latin typeface="Arial"/>
                <a:cs typeface="Arial"/>
              </a:rPr>
              <a:t>2</a:t>
            </a:r>
            <a:endParaRPr sz="3200" u="sng" dirty="0">
              <a:latin typeface="Arial"/>
              <a:cs typeface="Arial"/>
            </a:endParaRPr>
          </a:p>
        </p:txBody>
      </p:sp>
      <p:pic>
        <p:nvPicPr>
          <p:cNvPr id="40" name="Picture 39">
            <a:extLst>
              <a:ext uri="{FF2B5EF4-FFF2-40B4-BE49-F238E27FC236}">
                <a16:creationId xmlns:a16="http://schemas.microsoft.com/office/drawing/2014/main" id="{3C366CFF-00BA-4248-AD3C-4AAF8D2A0705}"/>
              </a:ext>
            </a:extLst>
          </p:cNvPr>
          <p:cNvPicPr>
            <a:picLocks noChangeAspect="1"/>
          </p:cNvPicPr>
          <p:nvPr/>
        </p:nvPicPr>
        <p:blipFill>
          <a:blip r:embed="rId3"/>
          <a:stretch>
            <a:fillRect/>
          </a:stretch>
        </p:blipFill>
        <p:spPr>
          <a:xfrm>
            <a:off x="5080000" y="5080000"/>
            <a:ext cx="3911600" cy="1701800"/>
          </a:xfrm>
          <a:prstGeom prst="rect">
            <a:avLst/>
          </a:prstGeom>
        </p:spPr>
      </p:pic>
      <p:pic>
        <p:nvPicPr>
          <p:cNvPr id="41" name="Picture 40">
            <a:extLst>
              <a:ext uri="{FF2B5EF4-FFF2-40B4-BE49-F238E27FC236}">
                <a16:creationId xmlns:a16="http://schemas.microsoft.com/office/drawing/2014/main" id="{FB7C9423-6846-F34C-B293-4AECC10626A6}"/>
              </a:ext>
            </a:extLst>
          </p:cNvPr>
          <p:cNvPicPr>
            <a:picLocks noChangeAspect="1"/>
          </p:cNvPicPr>
          <p:nvPr/>
        </p:nvPicPr>
        <p:blipFill>
          <a:blip r:embed="rId4"/>
          <a:stretch>
            <a:fillRect/>
          </a:stretch>
        </p:blipFill>
        <p:spPr>
          <a:xfrm>
            <a:off x="1371600" y="2489200"/>
            <a:ext cx="3911600" cy="1701800"/>
          </a:xfrm>
          <a:prstGeom prst="rect">
            <a:avLst/>
          </a:prstGeom>
        </p:spPr>
      </p:pic>
    </p:spTree>
    <p:extLst>
      <p:ext uri="{BB962C8B-B14F-4D97-AF65-F5344CB8AC3E}">
        <p14:creationId xmlns:p14="http://schemas.microsoft.com/office/powerpoint/2010/main" val="84082052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434</TotalTime>
  <Words>1069</Words>
  <Application>Microsoft Macintosh PowerPoint</Application>
  <PresentationFormat>Custom</PresentationFormat>
  <Paragraphs>78</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Arial Black</vt:lpstr>
      <vt:lpstr>Calibri</vt:lpstr>
      <vt:lpstr>Calibri Light</vt:lpstr>
      <vt:lpstr>Wingdings</vt:lpstr>
      <vt:lpstr>Office Theme</vt:lpstr>
      <vt:lpstr>Website Objectives: UPER</vt:lpstr>
      <vt:lpstr>PowerPoint Presentation</vt:lpstr>
      <vt:lpstr>Tiare Travel - Home</vt:lpstr>
      <vt:lpstr>Tiare Travel Products</vt:lpstr>
      <vt:lpstr>Tiare Travel Contact</vt:lpstr>
      <vt:lpstr>Components Map</vt:lpstr>
      <vt:lpstr>Components Map</vt:lpstr>
      <vt:lpstr>Components Map</vt:lpstr>
      <vt:lpstr>Logo Design Process Phases</vt:lpstr>
      <vt:lpstr>Works Cited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Tiare Travel </dc:title>
  <dc:creator>Karen Chavez</dc:creator>
  <cp:lastModifiedBy>Karen Chavez</cp:lastModifiedBy>
  <cp:revision>66</cp:revision>
  <dcterms:created xsi:type="dcterms:W3CDTF">2020-01-28T03:02:51Z</dcterms:created>
  <dcterms:modified xsi:type="dcterms:W3CDTF">2020-06-11T23:11:46Z</dcterms:modified>
</cp:coreProperties>
</file>